
<file path=[Content_Types].xml><?xml version="1.0" encoding="utf-8"?>
<Types xmlns="http://schemas.openxmlformats.org/package/2006/content-types"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ableStyles.xml" ContentType="application/vnd.openxmlformats-officedocument.presentationml.tableStyles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Default Extension="package" ContentType="application/vnd.openxmlformats-officedocument.package"/>
  <Default Extension="rels" ContentType="application/vnd.openxmlformats-package.relationships+xml"/>
  <Default Extension="xml" ContentType="application/xml"/>
  <Default Extension="jpeg" ContentType="image/jpeg"/>
  <Default Extension="jpg" ContentType="image/jpeg"/>
  <Default Extension="png" ContentType="image/png"/>
  <Default Extension="wmf" ContentType="image/x-wmf"/>
  <Default Extension="gif" ContentType="image/gif"/>
  <Default Extension="bmp" ContentType="image/png"/>
  <Default Extension="tif" ContentType="image/tiff"/>
  <Default Extension="tiff" ContentType="image/tiff"/>
  <Default Extension="emf" ContentType="image/x-emf"/>
  <Default Extension="xlsx" ContentType="application/vnd.openxmlformats-officedocument.spreadsheetml.sheet"/>
  <Default Extension="xls" ContentType="application/vnd.ms-excel"/>
  <Default Extension="doc" ContentType="application/msword"/>
  <Default Extension="vml" ContentType="application/vnd.openxmlformats-officedocument.vmlDrawing"/>
  <Default Extension="bin" ContentType="application/vnd.openxmlformats-officedocument.oleObject"/>
  <Default Extension="wav" ContentType="audio/wav"/>
  <Default Extension="pdf" ContentType="application/pdf"/>
  <Default Extension="pict" ContentType="image/pict"/>
</Types>
</file>

<file path=_rels/.rels><?xml version="1.0" encoding="UTF-8"?>
<Relationships xmlns="http://schemas.openxmlformats.org/package/2006/relationships"><Relationship Target="ppt/presentation.xml" Type="http://schemas.openxmlformats.org/officeDocument/2006/relationships/officeDocument" Id="rId1"/><Relationship Target="docProps/core.xml" Type="http://schemas.openxmlformats.org/package/2006/relationships/metadata/core-properties" Id="rId2"/><Relationship Target="docProps/app.xml" Type="http://schemas.openxmlformats.org/officeDocument/2006/relationships/extended-properties" Id="rId3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firstSlideNum="1">
  <p:sldMasterIdLst>
    <p:sldMasterId id="2147483649" r:id="rId1"/>
    <p:sldMasterId id="2147483651" r:id="rId2"/>
    <p:sldMasterId id="2147483667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9144000" cy="5143500" type="screen16x9"/>
  <p:notesSz cx="6858000" cy="9144000"/>
  <p:defaultTextStyle>
    <a:defPPr>
      <a:defRPr lang="ko-KR"/>
    </a:defPPr>
    <a:lvl1pPr algn="l" marL="0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marL="457200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marL="914400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marL="1371600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marL="1828800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marL="2286000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marL="2743200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marL="3200400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marL="3657600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30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?>
<Relationships xmlns="http://schemas.openxmlformats.org/package/2006/relationships"><Relationship Id="rId24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5" Type="http://schemas.openxmlformats.org/officeDocument/2006/relationships/slide" Target="slides/slide2.xml"/><Relationship Id="rId23" Type="http://schemas.openxmlformats.org/officeDocument/2006/relationships/slide" Target="slides/slide20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26" Type="http://schemas.openxmlformats.org/officeDocument/2006/relationships/tableStyles" Target="tableStyles.xml"/><Relationship Id="rId27" Type="http://schemas.openxmlformats.org/officeDocument/2006/relationships/theme" Target="theme/theme1.xml"/><Relationship Id="rId25" Type="http://schemas.openxmlformats.org/officeDocument/2006/relationships/viewProps" Target="viewProps.xml"/></Relationships>

</file>

<file path=ppt/slideLayouts/_rels/slideLayout1.xml.rels><?xml version="1.0" encoding="UTF-8"?>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
</file>

<file path=ppt/slideLayouts/_rels/slideLayout11.xml.rels><?xml version="1.0" encoding="UTF-8"?>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
</file>

<file path=ppt/slideLayouts/_rels/slideLayout12.xml.rels><?xml version="1.0" encoding="UTF-8"?>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
</file>

<file path=ppt/slideLayouts/_rels/slideLayout13.xml.rels><?xml version="1.0" encoding="UTF-8"?>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
</file>

<file path=ppt/slideLayouts/_rels/slideLayout14.xml.rels><?xml version="1.0" encoding="UTF-8"?>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
</file>

<file path=ppt/slideLayouts/_rels/slideLayout15.xml.rels><?xml version="1.0" encoding="UTF-8"?>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
</file>

<file path=ppt/slideLayouts/_rels/slideLayout16.xml.rels><?xml version="1.0" encoding="UTF-8"?>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/Relationships>

</file>

<file path=ppt/slideLayouts/_rels/slideLayout18.xml.rels><?xml version="1.0" encoding="UTF-8"?>
<Relationships xmlns="http://schemas.openxmlformats.org/package/2006/relationships"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
</file>

<file path=ppt/slideLayouts/_rels/slideLayout2.xml.rels><?xml version="1.0" encoding="UTF-8"?>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
</file>

<file path=ppt/slideLayouts/_rels/slideLayout4.xml.rels><?xml version="1.0" encoding="UTF-8"?>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
</file>

<file path=ppt/slideLayouts/_rels/slideLayout5.xml.rels><?xml version="1.0" encoding="UTF-8"?>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
</file>

<file path=ppt/slideLayouts/_rels/slideLayout6.xml.rels><?xml version="1.0" encoding="UTF-8"?>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
</file>

<file path=ppt/slideLayouts/_rels/slideLayout7.xml.rels><?xml version="1.0" encoding="UTF-8"?>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
</file>

<file path=ppt/slideLayouts/_rels/slideLayout8.xml.rels><?xml version="1.0" encoding="UTF-8"?>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
</file>

<file path=ppt/slideLayouts/_rels/slideLayout9.xml.rels><?xml version="1.0" encoding="UTF-8"?>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2" cstate="print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_shape1"/>
          <p:cNvSpPr/>
          <p:nvPr>
            <p:ph type="body" sz="quarter" idx="10"/>
          </p:nvPr>
        </p:nvSpPr>
        <p:spPr>
          <a:xfrm>
            <a:off x="4572000" y="2859782"/>
            <a:ext cx="4320480" cy="1080121"/>
          </a:xfrm>
          <a:prstGeom prst="rect">
            <a:avLst/>
          </a:prstGeom>
        </p:spPr>
        <p:txBody>
          <a:bodyPr anchor="ctr"/>
          <a:lstStyle>
            <a:lvl1pPr algn="r" marL="0" indent="0">
              <a:lnSpc>
                <a:spcPct val="100000"/>
              </a:lnSpc>
              <a:buNone/>
              <a:defRPr sz="3600" b="1" baseline="0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pPr algn="r" marL="0" indent="0">
              <a:lnSpc>
                <a:spcPct val="100000"/>
              </a:lnSpc>
              <a:buNone/>
            </a:pPr>
            <a:r>
              <a:rPr lang="en-US" altLang="ko-KR" sz="3600" b="1" baseline="0">
                <a:solidFill>
                  <a:schemeClr val="accent1"/>
                </a:solidFill>
                <a:latin typeface="+mj-lt"/>
                <a:ea typeface="맑은 고딕"/>
                <a:cs typeface="Arial"/>
              </a:rPr>
              <a:t>FREE</a:t>
            </a:r>
          </a:p>
          <a:p>
            <a:pPr algn="r" marL="0" indent="0">
              <a:lnSpc>
                <a:spcPct val="100000"/>
              </a:lnSpc>
              <a:buNone/>
            </a:pPr>
            <a:r>
              <a:rPr lang="en-US" altLang="ko-KR" sz="3600" b="1" baseline="0">
                <a:solidFill>
                  <a:schemeClr val="accent1"/>
                </a:solidFill>
                <a:latin typeface="+mj-lt"/>
                <a:ea typeface="맑은 고딕"/>
                <a:cs typeface="Arial"/>
              </a:rPr>
              <a:t>PPT TEMPLATES</a:t>
            </a:r>
            <a:endParaRPr sz="3600" b="1" baseline="0">
              <a:solidFill>
                <a:schemeClr val="accent1"/>
              </a:solidFill>
              <a:latin typeface="+mj-lt"/>
              <a:cs typeface="Arial"/>
            </a:endParaRPr>
          </a:p>
        </p:txBody>
      </p:sp>
      <p:sp>
        <p:nvSpPr>
          <p:cNvPr id="4" name="layout1_shape2"/>
          <p:cNvSpPr/>
          <p:nvPr>
            <p:ph type="body" sz="quarter" idx="11"/>
          </p:nvPr>
        </p:nvSpPr>
        <p:spPr>
          <a:xfrm>
            <a:off x="4571852" y="4083918"/>
            <a:ext cx="4320480" cy="432048"/>
          </a:xfrm>
          <a:prstGeom prst="rect">
            <a:avLst/>
          </a:prstGeom>
        </p:spPr>
        <p:txBody>
          <a:bodyPr anchor="ctr"/>
          <a:lstStyle>
            <a:lvl1pPr algn="r" marL="0" indent="0">
              <a:lnSpc>
                <a:spcPct val="100000"/>
              </a:lnSpc>
              <a:buNone/>
              <a:defRPr sz="1400" b="0" baseline="0">
                <a:solidFill>
                  <a:schemeClr val="accent1"/>
                </a:solidFill>
                <a:latin typeface="+mn-lt"/>
                <a:cs typeface="Arial"/>
              </a:defRPr>
            </a:lvl1pPr>
          </a:lstStyle>
          <a:p>
            <a:pPr algn="r"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400" b="1" baseline="0">
                <a:solidFill>
                  <a:schemeClr val="accent1"/>
                </a:solidFill>
                <a:latin typeface="+mn-lt"/>
                <a:cs typeface="Arial"/>
              </a:rPr>
              <a:t>INSERT THE TITLE </a:t>
            </a:r>
          </a:p>
          <a:p>
            <a:pPr algn="r"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1400" b="1" baseline="0">
                <a:solidFill>
                  <a:schemeClr val="accent1"/>
                </a:solidFill>
                <a:latin typeface="+mn-lt"/>
                <a:cs typeface="Arial"/>
              </a:rPr>
              <a:t>OF YOUR PRESENTATION HERE</a:t>
            </a:r>
            <a:endParaRPr sz="1400" b="0" baseline="0">
              <a:solidFill>
                <a:schemeClr val="accent1"/>
              </a:solidFill>
              <a:latin typeface="+mn-lt"/>
              <a:cs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2" cstate="print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0_shape1"/>
          <p:cNvSpPr/>
          <p:nvPr>
            <p:ph type="pic" idx="13"/>
          </p:nvPr>
        </p:nvSpPr>
        <p:spPr>
          <a:xfrm>
            <a:off x="0" y="1203598"/>
            <a:ext cx="6660232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 marL="0" indent="0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/>
            <a:r>
              <a:rPr lang="en-US" altLang="ko-KR"/>
              <a:t>Your Picture Here</a:t>
            </a:r>
            <a:endParaRPr/>
          </a:p>
        </p:txBody>
      </p:sp>
      <p:sp>
        <p:nvSpPr>
          <p:cNvPr id="4" name="layout10_shape2"/>
          <p:cNvSpPr/>
          <p:nvPr>
            <p:ph type="pic" idx="12"/>
          </p:nvPr>
        </p:nvSpPr>
        <p:spPr>
          <a:xfrm>
            <a:off x="6732240" y="0"/>
            <a:ext cx="241176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 marL="0" indent="0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/>
            <a:r>
              <a:rPr lang="en-US" altLang="ko-KR"/>
              <a:t>Your Picture Here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2" cstate="print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1_shape1"/>
          <p:cNvSpPr/>
          <p:nvPr>
            <p:ph type="pic" idx="12"/>
          </p:nvPr>
        </p:nvSpPr>
        <p:spPr>
          <a:xfrm>
            <a:off x="6694140" y="447700"/>
            <a:ext cx="1944216" cy="43204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 marL="0" indent="0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/>
            <a:r>
              <a:rPr lang="en-US" altLang="ko-KR"/>
              <a:t>Your Picture Here</a:t>
            </a:r>
            <a:endParaRPr/>
          </a:p>
        </p:txBody>
      </p:sp>
      <p:sp>
        <p:nvSpPr>
          <p:cNvPr id="4" name="layout11_shape2"/>
          <p:cNvSpPr/>
          <p:nvPr>
            <p:ph type="pic" idx="13"/>
          </p:nvPr>
        </p:nvSpPr>
        <p:spPr>
          <a:xfrm>
            <a:off x="4629910" y="2207890"/>
            <a:ext cx="1944216" cy="25602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 marL="0" indent="0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/>
            <a:r>
              <a:rPr lang="en-US" altLang="ko-KR"/>
              <a:t>Your Picture Here</a:t>
            </a:r>
            <a:endParaRPr/>
          </a:p>
        </p:txBody>
      </p:sp>
      <p:sp>
        <p:nvSpPr>
          <p:cNvPr id="5" name="layout11_shape3"/>
          <p:cNvSpPr/>
          <p:nvPr>
            <p:ph type="pic" idx="14"/>
          </p:nvPr>
        </p:nvSpPr>
        <p:spPr>
          <a:xfrm>
            <a:off x="2565681" y="2207890"/>
            <a:ext cx="1944216" cy="25602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 marL="0" indent="0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/>
            <a:r>
              <a:rPr lang="en-US" altLang="ko-KR"/>
              <a:t>Your Picture Here</a:t>
            </a:r>
            <a:endParaRPr/>
          </a:p>
        </p:txBody>
      </p:sp>
      <p:sp>
        <p:nvSpPr>
          <p:cNvPr id="6" name="layout11_shape4"/>
          <p:cNvSpPr/>
          <p:nvPr>
            <p:ph type="pic" idx="15"/>
          </p:nvPr>
        </p:nvSpPr>
        <p:spPr>
          <a:xfrm>
            <a:off x="501452" y="2207890"/>
            <a:ext cx="1944216" cy="25602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 marL="0" indent="0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/>
            <a:r>
              <a:rPr lang="en-US" altLang="ko-KR"/>
              <a:t>Your Picture Here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2" cstate="print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2_shape1"/>
          <p:cNvSpPr/>
          <p:nvPr>
            <p:ph type="body" sz="quarter" idx="10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marL="0" indent="0">
              <a:buNone/>
              <a:defRPr sz="4000" b="0" baseline="0">
                <a:solidFill>
                  <a:srgbClr val="4784a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altLang="ko-KR"/>
              <a:t>IMAGES &amp; CONTENTS</a:t>
            </a:r>
          </a:p>
        </p:txBody>
      </p:sp>
      <p:sp>
        <p:nvSpPr>
          <p:cNvPr id="4" name="layout12_shape2"/>
          <p:cNvSpPr/>
          <p:nvPr>
            <p:ph type="body" sz="quarter" idx="1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algn="ctr" marL="0" indent="0">
              <a:buNone/>
              <a:defRPr sz="1400" b="0" baseline="0">
                <a:solidFill>
                  <a:srgbClr val="4784a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  <p:sp>
        <p:nvSpPr>
          <p:cNvPr id="5" name="layout12_shape3"/>
          <p:cNvSpPr/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 marL="0" indent="0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/>
            <a:r>
              <a:rPr lang="en-US" altLang="ko-KR"/>
              <a:t>Your Picture Here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2" cstate="print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3_shape1"/>
          <p:cNvSpPr/>
          <p:nvPr>
            <p:ph type="pic" idx="15"/>
          </p:nvPr>
        </p:nvSpPr>
        <p:spPr>
          <a:xfrm>
            <a:off x="530027" y="400075"/>
            <a:ext cx="270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 marL="0" indent="0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/>
            <a:r>
              <a:rPr lang="en-US" altLang="ko-KR"/>
              <a:t>Your Picture Here</a:t>
            </a:r>
            <a:endParaRPr/>
          </a:p>
        </p:txBody>
      </p:sp>
      <p:sp>
        <p:nvSpPr>
          <p:cNvPr id="4" name="layout13_shape2"/>
          <p:cNvSpPr/>
          <p:nvPr>
            <p:ph type="pic" idx="12"/>
          </p:nvPr>
        </p:nvSpPr>
        <p:spPr>
          <a:xfrm>
            <a:off x="5940152" y="400075"/>
            <a:ext cx="2698204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 marL="0" indent="0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/>
            <a:r>
              <a:rPr lang="en-US" altLang="ko-KR"/>
              <a:t>Your Picture Here</a:t>
            </a:r>
            <a:endParaRPr/>
          </a:p>
        </p:txBody>
      </p:sp>
      <p:sp>
        <p:nvSpPr>
          <p:cNvPr id="5" name="layout13_shape3"/>
          <p:cNvSpPr/>
          <p:nvPr>
            <p:ph type="pic" idx="16"/>
          </p:nvPr>
        </p:nvSpPr>
        <p:spPr>
          <a:xfrm>
            <a:off x="3230327" y="2567980"/>
            <a:ext cx="270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 marL="0" indent="0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/>
            <a:r>
              <a:rPr lang="en-US" altLang="ko-KR"/>
              <a:t>Your Picture Here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2" cstate="print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4_shape1"/>
          <p:cNvSpPr/>
          <p:nvPr>
            <p:ph type="pic" idx="15"/>
          </p:nvPr>
        </p:nvSpPr>
        <p:spPr>
          <a:xfrm>
            <a:off x="150937" y="128809"/>
            <a:ext cx="3168352" cy="28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 marL="0" indent="0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/>
            <a:r>
              <a:rPr lang="en-US" altLang="ko-KR"/>
              <a:t>Your Picture Here</a:t>
            </a:r>
            <a:endParaRPr/>
          </a:p>
        </p:txBody>
      </p:sp>
      <p:sp>
        <p:nvSpPr>
          <p:cNvPr id="4" name="layout14_shape2"/>
          <p:cNvSpPr/>
          <p:nvPr>
            <p:ph type="pic" idx="16"/>
          </p:nvPr>
        </p:nvSpPr>
        <p:spPr>
          <a:xfrm>
            <a:off x="3457972" y="128811"/>
            <a:ext cx="2052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 marL="0" indent="0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/>
            <a:r>
              <a:rPr lang="en-US" altLang="ko-KR"/>
              <a:t>Your Picture Here</a:t>
            </a:r>
            <a:endParaRPr/>
          </a:p>
        </p:txBody>
      </p:sp>
      <p:sp>
        <p:nvSpPr>
          <p:cNvPr id="5" name="layout14_shape3"/>
          <p:cNvSpPr/>
          <p:nvPr>
            <p:ph type="pic" idx="17"/>
          </p:nvPr>
        </p:nvSpPr>
        <p:spPr>
          <a:xfrm>
            <a:off x="3457972" y="1604809"/>
            <a:ext cx="2052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 marL="0" indent="0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/>
            <a:r>
              <a:rPr lang="en-US" altLang="ko-KR"/>
              <a:t>Your Picture Here</a:t>
            </a:r>
            <a:endParaRPr/>
          </a:p>
        </p:txBody>
      </p:sp>
      <p:sp>
        <p:nvSpPr>
          <p:cNvPr id="6" name="layout14_shape4"/>
          <p:cNvSpPr/>
          <p:nvPr>
            <p:ph type="pic" idx="18"/>
          </p:nvPr>
        </p:nvSpPr>
        <p:spPr>
          <a:xfrm>
            <a:off x="150937" y="3075806"/>
            <a:ext cx="2052000" cy="1944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 marL="0" indent="0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/>
            <a:r>
              <a:rPr lang="en-US" altLang="ko-KR"/>
              <a:t>Your Picture Here</a:t>
            </a:r>
            <a:endParaRPr/>
          </a:p>
        </p:txBody>
      </p:sp>
      <p:sp>
        <p:nvSpPr>
          <p:cNvPr id="7" name="layout14_shape5"/>
          <p:cNvSpPr/>
          <p:nvPr>
            <p:ph type="pic" idx="19"/>
          </p:nvPr>
        </p:nvSpPr>
        <p:spPr>
          <a:xfrm>
            <a:off x="2330226" y="3075806"/>
            <a:ext cx="3175223" cy="1944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 marL="0" indent="0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/>
            <a:r>
              <a:rPr lang="en-US" altLang="ko-KR"/>
              <a:t>Your Picture Here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2" cstate="print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5_shape1"/>
          <p:cNvSpPr/>
          <p:nvPr>
            <p:ph type="body" sz="quarter" idx="10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marL="0" indent="0">
              <a:buNone/>
              <a:defRPr sz="3600" b="0" baseline="0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pPr algn="ctr" marL="0" indent="0" lvl="0">
              <a:buNone/>
            </a:pPr>
            <a:r>
              <a:rPr lang="en-US" altLang="ko-KR" sz="3600" b="0" baseline="0">
                <a:solidFill>
                  <a:schemeClr val="accent1"/>
                </a:solidFill>
                <a:latin typeface="+mj-lt"/>
                <a:cs typeface="Arial"/>
              </a:rPr>
              <a:t>IMAGES &amp; CONTENTS</a:t>
            </a:r>
          </a:p>
        </p:txBody>
      </p:sp>
      <p:sp>
        <p:nvSpPr>
          <p:cNvPr id="4" name="layout15_shape2"/>
          <p:cNvSpPr/>
          <p:nvPr>
            <p:ph type="body" sz="quarter" idx="1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algn="ctr" marL="0" indent="0">
              <a:buNone/>
              <a:defRPr sz="1400" b="0" baseline="0">
                <a:solidFill>
                  <a:schemeClr val="accent1"/>
                </a:solidFill>
                <a:latin typeface="+mn-lt"/>
                <a:cs typeface="Arial"/>
              </a:defRPr>
            </a:lvl1pPr>
          </a:lstStyle>
          <a:p>
            <a:pPr algn="ctr" marL="0" indent="0" lvl="0">
              <a:buNone/>
            </a:pPr>
            <a:r>
              <a:rPr lang="en-US" altLang="ko-KR" sz="1400" b="0" baseline="0">
                <a:solidFill>
                  <a:schemeClr val="accent1"/>
                </a:solidFill>
                <a:latin typeface="+mn-lt"/>
                <a:cs typeface="Arial"/>
              </a:rPr>
              <a:t>Insert the title of your subtitle Here</a:t>
            </a:r>
          </a:p>
        </p:txBody>
      </p:sp>
      <p:sp>
        <p:nvSpPr>
          <p:cNvPr id="5" name="layout15_shape3"/>
          <p:cNvSpPr/>
          <p:nvPr>
            <p:ph type="pic" idx="13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 marL="0" indent="0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algn="ctr" marL="0" indent="0">
              <a:buNone/>
            </a:pPr>
            <a:r>
              <a:rPr lang="en-US" altLang="ko-KR"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Your Picture Here</a:t>
            </a:r>
            <a:endParaRPr sz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2" cstate="print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6_shape1"/>
          <p:cNvSpPr/>
          <p:nvPr>
            <p:ph type="body" sz="quarter" idx="10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algn="ctr" marL="0" indent="0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/>
              </a:defRPr>
            </a:lvl1pPr>
          </a:lstStyle>
          <a:p>
            <a:pPr/>
            <a:r>
              <a:rPr lang="en-US" altLang="ko-KR"/>
              <a:t>Fully Editable Shapes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7_shape1"/>
          <p:cNvSpPr/>
          <p:nvPr>
            <p:ph type="body" sz="quarter" idx="10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marL="0" indent="0">
              <a:buNone/>
              <a:defRPr sz="3600" b="0" baseline="0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pPr lvl="0"/>
            <a:r>
              <a:rPr lang="en-US" altLang="ko-KR"/>
              <a:t>ICON SETS LAYOUT</a:t>
            </a:r>
          </a:p>
        </p:txBody>
      </p:sp>
      <p:sp>
        <p:nvSpPr>
          <p:cNvPr id="4" name="layout17_shape2"/>
          <p:cNvSpPr/>
          <p:nvPr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5" name="layout17_shape3"/>
          <p:cNvSpPr/>
          <p:nvPr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bg1"/>
              </a:solidFill>
            </a:endParaRPr>
          </a:p>
        </p:txBody>
      </p:sp>
      <p:sp>
        <p:nvSpPr>
          <p:cNvPr id="6" name="layout17_shape4"/>
          <p:cNvSpPr/>
          <p:nvPr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4" cstate="print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8_shape1"/>
          <p:cNvSpPr/>
          <p:nvPr>
            <p:ph type="body" sz="quarter" idx="10"/>
          </p:nvPr>
        </p:nvSpPr>
        <p:spPr>
          <a:xfrm>
            <a:off x="3707904" y="2211710"/>
            <a:ext cx="5436096" cy="576064"/>
          </a:xfrm>
          <a:prstGeom prst="rect">
            <a:avLst/>
          </a:prstGeom>
        </p:spPr>
        <p:txBody>
          <a:bodyPr anchor="ctr"/>
          <a:lstStyle>
            <a:lvl1pPr algn="l" marL="0" indent="0">
              <a:buNone/>
              <a:defRPr sz="3600" b="1" baseline="0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pPr algn="l" marL="0" indent="0" lvl="0">
              <a:buNone/>
            </a:pPr>
            <a:r>
              <a:rPr lang="en-US" altLang="ko-KR" sz="3600" b="1" baseline="0">
                <a:solidFill>
                  <a:schemeClr val="accent1"/>
                </a:solidFill>
                <a:latin typeface="+mj-lt"/>
                <a:cs typeface="Arial"/>
              </a:rPr>
              <a:t>SECTION BREAK</a:t>
            </a:r>
          </a:p>
        </p:txBody>
      </p:sp>
      <p:sp>
        <p:nvSpPr>
          <p:cNvPr id="4" name="layout18_shape2"/>
          <p:cNvSpPr/>
          <p:nvPr>
            <p:ph type="body" sz="quarter" idx="11"/>
          </p:nvPr>
        </p:nvSpPr>
        <p:spPr>
          <a:xfrm>
            <a:off x="3707904" y="2787774"/>
            <a:ext cx="5436096" cy="288032"/>
          </a:xfrm>
          <a:prstGeom prst="rect">
            <a:avLst/>
          </a:prstGeom>
        </p:spPr>
        <p:txBody>
          <a:bodyPr anchor="ctr"/>
          <a:lstStyle>
            <a:lvl1pPr algn="l" marL="0" indent="0">
              <a:buNone/>
              <a:defRPr sz="1400" b="0" baseline="0">
                <a:solidFill>
                  <a:schemeClr val="accent1"/>
                </a:solidFill>
                <a:latin typeface="+mn-lt"/>
                <a:cs typeface="Arial"/>
              </a:defRPr>
            </a:lvl1pPr>
          </a:lstStyle>
          <a:p>
            <a:pPr algn="l" marL="0" indent="0" lvl="0">
              <a:buNone/>
            </a:pPr>
            <a:r>
              <a:rPr lang="en-US" altLang="ko-KR" sz="1400" b="0" baseline="0">
                <a:solidFill>
                  <a:schemeClr val="accent1"/>
                </a:solidFill>
                <a:latin typeface="+mn-lt"/>
                <a:cs typeface="Arial"/>
              </a:rPr>
              <a:t>Insert the title of your subtitle Here</a:t>
            </a:r>
          </a:p>
        </p:txBody>
      </p:sp>
      <p:grpSp>
        <p:nvGrpSpPr>
          <p:cNvPr id="5" name="layout18_group1"/>
          <p:cNvGrpSpPr>
            <a:grpSpLocks/>
          </p:cNvGrpSpPr>
          <p:nvPr/>
        </p:nvGrpSpPr>
        <p:grpSpPr>
          <a:xfrm>
            <a:off x="1462172" y="1475774"/>
            <a:ext cx="1505118" cy="2191951"/>
            <a:chOff x="1462172" y="1475774"/>
            <a:chExt cx="1505118" cy="2191951"/>
          </a:xfrm>
        </p:grpSpPr>
        <p:pic>
          <p:nvPicPr>
            <p:cNvPr id="6" name="layout18_picture1" descr="E:\002-KIMS BUSINESS\007-02-Fullslidesppt-Contents\20161219\07-real\real-item0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2172" y="1475774"/>
              <a:ext cx="1505118" cy="2191951"/>
            </a:xfrm>
            <a:prstGeom prst="rect">
              <a:avLst/>
            </a:prstGeom>
            <a:noFill/>
          </p:spPr>
        </p:pic>
        <p:pic>
          <p:nvPicPr>
            <p:cNvPr id="7" name="layout18_picture2" descr="E:\002-KIMS BUSINESS\007-02-Fullslidesppt-Contents\20161219\07-real\real-item0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860" y="1761362"/>
              <a:ext cx="882495" cy="83271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 cstate="print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2_shape1"/>
          <p:cNvSpPr/>
          <p:nvPr>
            <p:ph type="body" sz="quarter" idx="10"/>
          </p:nvPr>
        </p:nvSpPr>
        <p:spPr>
          <a:xfrm>
            <a:off x="0" y="3516367"/>
            <a:ext cx="9144000" cy="564712"/>
          </a:xfrm>
          <a:prstGeom prst="rect">
            <a:avLst/>
          </a:prstGeom>
        </p:spPr>
        <p:txBody>
          <a:bodyPr anchor="ctr"/>
          <a:lstStyle>
            <a:lvl1pPr algn="ctr" marL="0" indent="0">
              <a:buNone/>
              <a:defRPr sz="3600" b="1" baseline="0">
                <a:solidFill>
                  <a:schemeClr val="accent1"/>
                </a:solidFill>
                <a:latin typeface="+mn-lt"/>
                <a:cs typeface="Arial"/>
              </a:defRPr>
            </a:lvl1pPr>
          </a:lstStyle>
          <a:p>
            <a:pPr algn="ctr" marL="0" indent="0" lvl="0">
              <a:buNone/>
            </a:pPr>
            <a:r>
              <a:rPr lang="en-US" altLang="ko-KR" sz="3600" b="1" baseline="0">
                <a:solidFill>
                  <a:schemeClr val="accent1"/>
                </a:solidFill>
                <a:latin typeface="+mn-lt"/>
                <a:cs typeface="Arial"/>
              </a:rPr>
              <a:t>Thank you</a:t>
            </a:r>
          </a:p>
        </p:txBody>
      </p:sp>
      <p:sp>
        <p:nvSpPr>
          <p:cNvPr id="4" name="layout2_shape2"/>
          <p:cNvSpPr/>
          <p:nvPr>
            <p:ph type="body" sz="quarter" idx="11"/>
          </p:nvPr>
        </p:nvSpPr>
        <p:spPr>
          <a:xfrm>
            <a:off x="-148" y="4161602"/>
            <a:ext cx="9144000" cy="282356"/>
          </a:xfrm>
          <a:prstGeom prst="rect">
            <a:avLst/>
          </a:prstGeom>
        </p:spPr>
        <p:txBody>
          <a:bodyPr anchor="ctr"/>
          <a:lstStyle>
            <a:lvl1pPr algn="ctr" marL="0" indent="0">
              <a:buNone/>
              <a:defRPr sz="1400" b="0" baseline="0">
                <a:solidFill>
                  <a:schemeClr val="accent1"/>
                </a:solidFill>
                <a:latin typeface="+mn-lt"/>
                <a:cs typeface="Arial"/>
              </a:defRPr>
            </a:lvl1pPr>
          </a:lstStyle>
          <a:p>
            <a:pPr algn="ctr" marL="0" indent="0" lvl="0">
              <a:buNone/>
            </a:pPr>
            <a:r>
              <a:rPr lang="en-US" altLang="ko-KR" sz="1400" b="0" baseline="0">
                <a:solidFill>
                  <a:schemeClr val="accent1"/>
                </a:solidFill>
                <a:latin typeface="+mn-lt"/>
                <a:cs typeface="Arial"/>
              </a:rPr>
              <a:t>Insert the title of your subtitle Here</a:t>
            </a:r>
          </a:p>
        </p:txBody>
      </p:sp>
      <p:pic>
        <p:nvPicPr>
          <p:cNvPr id="5" name="layout2_picture1" descr="E:\002-KIMS BUSINESS\007-02-Fullslidesppt-Contents\20161219\07-real\real-item0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97599" y="665634"/>
            <a:ext cx="2518322" cy="2376264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2" cstate="print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3_shape1"/>
          <p:cNvSpPr/>
          <p:nvPr/>
        </p:nvSpPr>
        <p:spPr>
          <a:xfrm>
            <a:off x="467544" y="339502"/>
            <a:ext cx="2008747" cy="4504918"/>
          </a:xfrm>
          <a:custGeom>
            <a:avLst/>
            <a:rect l="l" t="t" r="r" b="b"/>
            <a:pathLst>
              <a:path w="2125540" h="4766844">
                <a:moveTo>
                  <a:pt x="624840" y="800100"/>
                </a:moveTo>
                <a:lnTo>
                  <a:pt x="624840" y="617220"/>
                </a:lnTo>
                <a:lnTo>
                  <a:pt x="800100" y="617220"/>
                </a:lnTo>
                <a:lnTo>
                  <a:pt x="800100" y="876300"/>
                </a:lnTo>
                <a:lnTo>
                  <a:pt x="449580" y="876300"/>
                </a:lnTo>
                <a:lnTo>
                  <a:pt x="449580" y="571500"/>
                </a:lnTo>
                <a:lnTo>
                  <a:pt x="266700" y="571500"/>
                </a:lnTo>
                <a:lnTo>
                  <a:pt x="723900" y="114300"/>
                </a:lnTo>
                <a:lnTo>
                  <a:pt x="1165860" y="556260"/>
                </a:lnTo>
                <a:lnTo>
                  <a:pt x="1013460" y="556260"/>
                </a:lnTo>
                <a:lnTo>
                  <a:pt x="1013460" y="960120"/>
                </a:lnTo>
                <a:lnTo>
                  <a:pt x="0" y="960120"/>
                </a:lnTo>
                <a:lnTo>
                  <a:pt x="0" y="0"/>
                </a:lnTo>
                <a:lnTo>
                  <a:pt x="1417320" y="0"/>
                </a:lnTo>
                <a:lnTo>
                  <a:pt x="1417320" y="1074420"/>
                </a:lnTo>
                <a:lnTo>
                  <a:pt x="2109415" y="1074420"/>
                </a:lnTo>
                <a:lnTo>
                  <a:pt x="2125540" y="4766844"/>
                </a:lnTo>
              </a:path>
            </a:pathLst>
          </a:custGeom>
          <a:ln w="38100">
            <a:solidFill>
              <a:schemeClr val="bg1"/>
            </a:solidFill>
          </a:ln>
          <a:effectLst xmlns:a="http://schemas.openxmlformats.org/drawingml/2006/main">
            <a:outerShdw blurRad="25400" dist="127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2" cstate="print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4_shape1"/>
          <p:cNvSpPr/>
          <p:nvPr>
            <p:ph type="body" sz="quarter" idx="10"/>
          </p:nvPr>
        </p:nvSpPr>
        <p:spPr>
          <a:xfrm>
            <a:off x="0" y="11538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marL="0" indent="0">
              <a:buNone/>
              <a:defRPr sz="3600" b="0" baseline="0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pPr algn="ctr" marL="0" indent="0" lvl="0">
              <a:buNone/>
            </a:pPr>
            <a:r>
              <a:rPr lang="en-US" altLang="ko-KR" sz="3600" b="0" baseline="0">
                <a:solidFill>
                  <a:schemeClr val="accent1"/>
                </a:solidFill>
                <a:latin typeface="+mj-lt"/>
                <a:cs typeface="Arial"/>
              </a:rPr>
              <a:t>BASIC LAYOUT</a:t>
            </a:r>
          </a:p>
        </p:txBody>
      </p:sp>
      <p:sp>
        <p:nvSpPr>
          <p:cNvPr id="4" name="layout4_shape2"/>
          <p:cNvSpPr/>
          <p:nvPr>
            <p:ph type="body" sz="quarter" idx="1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algn="ctr" marL="0" indent="0">
              <a:buNone/>
              <a:defRPr sz="1400" b="0" baseline="0">
                <a:solidFill>
                  <a:schemeClr val="accent1"/>
                </a:solidFill>
                <a:latin typeface="+mn-lt"/>
                <a:cs typeface="Arial"/>
              </a:defRPr>
            </a:lvl1pPr>
          </a:lstStyle>
          <a:p>
            <a:pPr algn="ctr" marL="0" indent="0" lvl="0">
              <a:buNone/>
            </a:pPr>
            <a:r>
              <a:rPr lang="en-US" altLang="ko-KR" sz="1400" b="0" baseline="0">
                <a:solidFill>
                  <a:schemeClr val="accent1"/>
                </a:solidFill>
                <a:latin typeface="+mn-lt"/>
                <a:cs typeface="Arial"/>
              </a:rPr>
              <a:t>Insert the title of your subtitle Here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2" cstate="print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5_shape1"/>
          <p:cNvSpPr/>
          <p:nvPr>
            <p:ph type="body" sz="quarter" idx="10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marL="0" indent="0">
              <a:buNone/>
              <a:defRPr sz="3600" b="0" baseline="0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pPr algn="ctr" marL="0" indent="0" lvl="0">
              <a:buNone/>
            </a:pPr>
            <a:r>
              <a:rPr lang="en-US" altLang="ko-KR" sz="3600" b="0" baseline="0">
                <a:solidFill>
                  <a:schemeClr val="accent1"/>
                </a:solidFill>
                <a:latin typeface="+mj-lt"/>
                <a:cs typeface="Arial"/>
              </a:rPr>
              <a:t>BASIC LAYOUT</a:t>
            </a:r>
          </a:p>
        </p:txBody>
      </p:sp>
      <p:sp>
        <p:nvSpPr>
          <p:cNvPr id="4" name="layout5_shape2"/>
          <p:cNvSpPr/>
          <p:nvPr>
            <p:ph type="body" sz="quarter" idx="1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algn="ctr" marL="0" indent="0">
              <a:buNone/>
              <a:defRPr sz="1400" b="0" baseline="0">
                <a:solidFill>
                  <a:schemeClr val="accent1"/>
                </a:solidFill>
                <a:latin typeface="+mn-lt"/>
                <a:cs typeface="Arial"/>
              </a:defRPr>
            </a:lvl1pPr>
          </a:lstStyle>
          <a:p>
            <a:pPr algn="ctr" marL="0" indent="0" lvl="0">
              <a:buNone/>
            </a:pPr>
            <a:r>
              <a:rPr lang="en-US" altLang="ko-KR" sz="1400" b="0" baseline="0">
                <a:solidFill>
                  <a:schemeClr val="accent1"/>
                </a:solidFill>
                <a:latin typeface="+mn-lt"/>
                <a:cs typeface="Arial"/>
              </a:rPr>
              <a:t>Insert the title of your subtitle Here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2" cstate="print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6_shape1"/>
          <p:cNvSpPr/>
          <p:nvPr>
            <p:ph type="body" sz="quarter" idx="10"/>
          </p:nvPr>
        </p:nvSpPr>
        <p:spPr>
          <a:xfrm>
            <a:off x="1691680" y="123478"/>
            <a:ext cx="7452320" cy="576064"/>
          </a:xfrm>
          <a:prstGeom prst="rect">
            <a:avLst/>
          </a:prstGeom>
        </p:spPr>
        <p:txBody>
          <a:bodyPr anchor="ctr"/>
          <a:lstStyle>
            <a:lvl1pPr algn="l" marL="0" indent="0">
              <a:buNone/>
              <a:defRPr sz="3600" b="0" baseline="0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pPr algn="l" marL="0" indent="0" lvl="0">
              <a:buNone/>
            </a:pPr>
            <a:r>
              <a:rPr lang="en-US" altLang="ko-KR" sz="3600" b="0" baseline="0">
                <a:solidFill>
                  <a:schemeClr val="accent1"/>
                </a:solidFill>
                <a:latin typeface="+mj-lt"/>
                <a:cs typeface="Arial"/>
              </a:rPr>
              <a:t>BASIC LAYOUT</a:t>
            </a:r>
          </a:p>
        </p:txBody>
      </p:sp>
      <p:sp>
        <p:nvSpPr>
          <p:cNvPr id="4" name="layout6_shape2"/>
          <p:cNvSpPr/>
          <p:nvPr>
            <p:ph type="body" sz="quarter" idx="11"/>
          </p:nvPr>
        </p:nvSpPr>
        <p:spPr>
          <a:xfrm>
            <a:off x="1691680" y="699542"/>
            <a:ext cx="7452320" cy="288032"/>
          </a:xfrm>
          <a:prstGeom prst="rect">
            <a:avLst/>
          </a:prstGeom>
        </p:spPr>
        <p:txBody>
          <a:bodyPr anchor="ctr"/>
          <a:lstStyle>
            <a:lvl1pPr algn="l" marL="0" indent="0">
              <a:buNone/>
              <a:defRPr sz="1400" b="0" baseline="0">
                <a:solidFill>
                  <a:schemeClr val="accent1"/>
                </a:solidFill>
                <a:latin typeface="+mn-lt"/>
                <a:cs typeface="Arial"/>
              </a:defRPr>
            </a:lvl1pPr>
          </a:lstStyle>
          <a:p>
            <a:pPr algn="l" marL="0" indent="0" lvl="0">
              <a:buNone/>
            </a:pPr>
            <a:r>
              <a:rPr lang="en-US" altLang="ko-KR" sz="1400" b="0" baseline="0">
                <a:solidFill>
                  <a:schemeClr val="accent1"/>
                </a:solidFill>
                <a:latin typeface="+mn-lt"/>
                <a:cs typeface="Arial"/>
              </a:rPr>
              <a:t>Insert the title of your subtitle Here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2" cstate="print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7_shape1"/>
          <p:cNvSpPr/>
          <p:nvPr/>
        </p:nvSpPr>
        <p:spPr>
          <a:xfrm>
            <a:off x="251520" y="3051423"/>
            <a:ext cx="2016224" cy="1728192"/>
          </a:xfrm>
          <a:prstGeom prst="rect">
            <a:avLst/>
          </a:prstGeom>
          <a:gradFill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 xmlns:a="http://schemas.openxmlformats.org/drawingml/2006/main"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vl="0"/>
            <a:endParaRPr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layout7_shape2"/>
          <p:cNvSpPr/>
          <p:nvPr/>
        </p:nvSpPr>
        <p:spPr>
          <a:xfrm>
            <a:off x="2452564" y="3051423"/>
            <a:ext cx="2016224" cy="1728192"/>
          </a:xfrm>
          <a:prstGeom prst="rect">
            <a:avLst/>
          </a:prstGeom>
          <a:gradFill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 xmlns:a="http://schemas.openxmlformats.org/drawingml/2006/main"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vl="0"/>
            <a:endParaRPr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layout7_shape3"/>
          <p:cNvSpPr/>
          <p:nvPr/>
        </p:nvSpPr>
        <p:spPr>
          <a:xfrm>
            <a:off x="4657800" y="3051423"/>
            <a:ext cx="2016224" cy="1728192"/>
          </a:xfrm>
          <a:prstGeom prst="rect">
            <a:avLst/>
          </a:prstGeom>
          <a:gradFill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 xmlns:a="http://schemas.openxmlformats.org/drawingml/2006/main"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vl="0"/>
            <a:endParaRPr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layout7_shape4"/>
          <p:cNvSpPr/>
          <p:nvPr/>
        </p:nvSpPr>
        <p:spPr>
          <a:xfrm>
            <a:off x="6863036" y="3051423"/>
            <a:ext cx="2016224" cy="1728192"/>
          </a:xfrm>
          <a:prstGeom prst="rect">
            <a:avLst/>
          </a:prstGeom>
          <a:gradFill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 xmlns:a="http://schemas.openxmlformats.org/drawingml/2006/main"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vl="0"/>
            <a:endParaRPr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layout7_shape5"/>
          <p:cNvSpPr/>
          <p:nvPr>
            <p:ph type="body" sz="quarter" idx="10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marL="0" indent="0">
              <a:buNone/>
              <a:defRPr sz="4000" b="0" baseline="0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pPr lvl="0"/>
            <a:r>
              <a:rPr lang="en-US" altLang="ko-KR"/>
              <a:t>IMAGES &amp; CONTENTS</a:t>
            </a:r>
          </a:p>
        </p:txBody>
      </p:sp>
      <p:sp>
        <p:nvSpPr>
          <p:cNvPr id="8" name="layout7_shape6"/>
          <p:cNvSpPr/>
          <p:nvPr>
            <p:ph type="body" sz="quarter" idx="1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algn="ctr" marL="0" indent="0">
              <a:buNone/>
              <a:defRPr sz="1400" b="0" baseline="0">
                <a:solidFill>
                  <a:schemeClr val="accent1"/>
                </a:solidFill>
                <a:latin typeface="+mn-lt"/>
                <a:cs typeface="Arial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  <p:sp>
        <p:nvSpPr>
          <p:cNvPr id="9" name="layout7_shape7"/>
          <p:cNvSpPr/>
          <p:nvPr>
            <p:ph type="pic" idx="1"/>
          </p:nvPr>
        </p:nvSpPr>
        <p:spPr>
          <a:xfrm>
            <a:off x="251520" y="1264881"/>
            <a:ext cx="2016224" cy="1764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 xmlns:a="http://schemas.openxmlformats.org/drawingml/2006/main"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 marL="0" indent="0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/>
            <a:r>
              <a:rPr lang="en-US" altLang="ko-KR"/>
              <a:t>Your Picture Here</a:t>
            </a:r>
            <a:endParaRPr/>
          </a:p>
        </p:txBody>
      </p:sp>
      <p:sp>
        <p:nvSpPr>
          <p:cNvPr id="10" name="layout7_shape8"/>
          <p:cNvSpPr/>
          <p:nvPr>
            <p:ph type="pic" idx="12"/>
          </p:nvPr>
        </p:nvSpPr>
        <p:spPr>
          <a:xfrm>
            <a:off x="2452564" y="1271413"/>
            <a:ext cx="2016224" cy="1764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 xmlns:a="http://schemas.openxmlformats.org/drawingml/2006/main"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 marL="0" indent="0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/>
            <a:r>
              <a:rPr lang="en-US" altLang="ko-KR"/>
              <a:t>Your Picture Here</a:t>
            </a:r>
            <a:endParaRPr/>
          </a:p>
        </p:txBody>
      </p:sp>
      <p:sp>
        <p:nvSpPr>
          <p:cNvPr id="11" name="layout7_shape9"/>
          <p:cNvSpPr/>
          <p:nvPr>
            <p:ph type="pic" idx="13"/>
          </p:nvPr>
        </p:nvSpPr>
        <p:spPr>
          <a:xfrm>
            <a:off x="4657800" y="1277945"/>
            <a:ext cx="2016224" cy="1764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 xmlns:a="http://schemas.openxmlformats.org/drawingml/2006/main"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 marL="0" indent="0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/>
            <a:r>
              <a:rPr lang="en-US" altLang="ko-KR"/>
              <a:t>Your Picture Here</a:t>
            </a:r>
            <a:endParaRPr/>
          </a:p>
        </p:txBody>
      </p:sp>
      <p:sp>
        <p:nvSpPr>
          <p:cNvPr id="12" name="layout7_shape10"/>
          <p:cNvSpPr/>
          <p:nvPr>
            <p:ph type="pic" idx="14"/>
          </p:nvPr>
        </p:nvSpPr>
        <p:spPr>
          <a:xfrm>
            <a:off x="6863036" y="1284477"/>
            <a:ext cx="2016224" cy="1764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 xmlns:a="http://schemas.openxmlformats.org/drawingml/2006/main"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 marL="0" indent="0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/>
            <a:r>
              <a:rPr lang="en-US" altLang="ko-KR"/>
              <a:t>Your Picture Here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 cstate="print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8_shape1"/>
          <p:cNvSpPr/>
          <p:nvPr/>
        </p:nvSpPr>
        <p:spPr>
          <a:xfrm>
            <a:off x="2195736" y="1096157"/>
            <a:ext cx="6408712" cy="487288"/>
          </a:xfrm>
          <a:prstGeom prst="rect">
            <a:avLst/>
          </a:prstGeom>
          <a:gradFill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 xmlns:a="http://schemas.openxmlformats.org/drawingml/2006/main"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vl="0"/>
            <a:endParaRPr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layout8_shape2"/>
          <p:cNvSpPr/>
          <p:nvPr/>
        </p:nvSpPr>
        <p:spPr>
          <a:xfrm>
            <a:off x="2195736" y="1680605"/>
            <a:ext cx="5940000" cy="487288"/>
          </a:xfrm>
          <a:prstGeom prst="rect">
            <a:avLst/>
          </a:prstGeom>
          <a:gradFill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 xmlns:a="http://schemas.openxmlformats.org/drawingml/2006/main"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vl="0"/>
            <a:endParaRPr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layout8_shape3"/>
          <p:cNvSpPr/>
          <p:nvPr/>
        </p:nvSpPr>
        <p:spPr>
          <a:xfrm>
            <a:off x="2195736" y="2265053"/>
            <a:ext cx="5472000" cy="487288"/>
          </a:xfrm>
          <a:prstGeom prst="rect">
            <a:avLst/>
          </a:prstGeom>
          <a:gradFill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 xmlns:a="http://schemas.openxmlformats.org/drawingml/2006/main"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vl="0"/>
            <a:endParaRPr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layout8_shape4"/>
          <p:cNvSpPr/>
          <p:nvPr>
            <p:ph type="body" sz="quarter" idx="10"/>
          </p:nvPr>
        </p:nvSpPr>
        <p:spPr>
          <a:xfrm>
            <a:off x="2987824" y="123478"/>
            <a:ext cx="6156176" cy="576064"/>
          </a:xfrm>
          <a:prstGeom prst="rect">
            <a:avLst/>
          </a:prstGeom>
        </p:spPr>
        <p:txBody>
          <a:bodyPr anchor="ctr"/>
          <a:lstStyle>
            <a:lvl1pPr algn="l" marL="0" indent="0">
              <a:buNone/>
              <a:defRPr sz="4000" b="0" baseline="0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pPr lvl="0"/>
            <a:r>
              <a:rPr lang="en-US" altLang="ko-KR"/>
              <a:t>IMAGES &amp; CONTENTS</a:t>
            </a:r>
          </a:p>
        </p:txBody>
      </p:sp>
      <p:sp>
        <p:nvSpPr>
          <p:cNvPr id="7" name="layout8_shape5"/>
          <p:cNvSpPr/>
          <p:nvPr>
            <p:ph type="body" sz="quarter" idx="11"/>
          </p:nvPr>
        </p:nvSpPr>
        <p:spPr>
          <a:xfrm>
            <a:off x="2987824" y="699542"/>
            <a:ext cx="6156176" cy="288032"/>
          </a:xfrm>
          <a:prstGeom prst="rect">
            <a:avLst/>
          </a:prstGeom>
        </p:spPr>
        <p:txBody>
          <a:bodyPr anchor="ctr"/>
          <a:lstStyle>
            <a:lvl1pPr algn="l" marL="0" indent="0">
              <a:buNone/>
              <a:defRPr sz="1400" b="0" baseline="0">
                <a:solidFill>
                  <a:schemeClr val="accent1"/>
                </a:solidFill>
                <a:latin typeface="+mn-lt"/>
                <a:cs typeface="Arial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  <p:pic>
        <p:nvPicPr>
          <p:cNvPr id="8" name="layout8_picture1" descr="D:\Fullppt\PNG이미지\핸드폰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20700000">
            <a:off x="225671" y="648554"/>
            <a:ext cx="2908176" cy="3521743"/>
          </a:xfrm>
          <a:prstGeom prst="rect">
            <a:avLst/>
          </a:prstGeom>
          <a:noFill/>
        </p:spPr>
      </p:pic>
      <p:sp>
        <p:nvSpPr>
          <p:cNvPr id="9" name="layout8_shape6"/>
          <p:cNvSpPr/>
          <p:nvPr>
            <p:ph type="pic" idx="1"/>
          </p:nvPr>
        </p:nvSpPr>
        <p:spPr>
          <a:xfrm rot="20700000">
            <a:off x="870629" y="786724"/>
            <a:ext cx="1677203" cy="25907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 marL="0" indent="0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/>
            <a:r>
              <a:rPr lang="en-US" altLang="ko-KR"/>
              <a:t>Your Picture Here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 cstate="print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9_picture1" descr="D:\Fullppt\005-PNG이미지\모니터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79712" y="411510"/>
            <a:ext cx="2664296" cy="2656500"/>
          </a:xfrm>
          <a:prstGeom prst="rect">
            <a:avLst/>
          </a:prstGeom>
          <a:noFill/>
        </p:spPr>
      </p:pic>
      <p:sp>
        <p:nvSpPr>
          <p:cNvPr id="4" name="layout9_shape1"/>
          <p:cNvSpPr/>
          <p:nvPr>
            <p:ph type="pic" idx="14"/>
          </p:nvPr>
        </p:nvSpPr>
        <p:spPr>
          <a:xfrm>
            <a:off x="2076170" y="521952"/>
            <a:ext cx="2447664" cy="1662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 marL="0" indent="0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/>
            <a:r>
              <a:rPr lang="en-US" altLang="ko-KR"/>
              <a:t>Your Picture Here</a:t>
            </a:r>
            <a:endParaRPr/>
          </a:p>
        </p:txBody>
      </p:sp>
      <p:pic>
        <p:nvPicPr>
          <p:cNvPr id="5" name="layout9_picture2" descr="D:\Fullppt\005-PNG이미지\모니터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87710" y="2389300"/>
            <a:ext cx="2664296" cy="2656500"/>
          </a:xfrm>
          <a:prstGeom prst="rect">
            <a:avLst/>
          </a:prstGeom>
          <a:noFill/>
        </p:spPr>
      </p:pic>
      <p:sp>
        <p:nvSpPr>
          <p:cNvPr id="6" name="layout9_shape2"/>
          <p:cNvSpPr/>
          <p:nvPr>
            <p:ph type="pic" idx="15"/>
          </p:nvPr>
        </p:nvSpPr>
        <p:spPr>
          <a:xfrm>
            <a:off x="6084168" y="2499742"/>
            <a:ext cx="2447664" cy="1662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 marL="0" indent="0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/>
            <a:r>
              <a:rPr lang="en-US" altLang="ko-KR"/>
              <a:t>Your Picture Here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
</file>

<file path=ppt/slideMasters/_rels/slideMaster2.xml.rels><?xml version="1.0" encoding="UTF-8"?>
<Relationships xmlns="http://schemas.openxmlformats.org/package/2006/relationships"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7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16" Type="http://schemas.openxmlformats.org/officeDocument/2006/relationships/theme" Target="../theme/theme2.xml"/></Relationships>
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theme" Target="../theme/theme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hlink="hlink" accent1="accent1" accent2="accent2" accent3="accent3" accent4="accent4" accent5="accent5" accent6="accent6" folHlink="folHlink"/>
  <p:sldLayoutIdLst>
    <p:sldLayoutId id="2147483668" r:id="rId1"/>
    <p:sldLayoutId id="2147483669" r:id="rId2"/>
  </p:sldLayoutIdLst>
  <p:txStyles>
    <p:titleStyle>
      <a:lvl1pPr algn="ctr" defTabSz="914400" latinLnBrk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 pitchFamily="2" charset="2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algn="l" marL="742950" indent="-285750" defTabSz="914400" latinLnBrk="1">
        <a:spcBef>
          <a:spcPct val="20000"/>
        </a:spcBef>
        <a:buFont typeface="Arial" pitchFamily="2" charset="2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marL="1143000" indent="-228600" defTabSz="914400" latinLnBrk="1">
        <a:spcBef>
          <a:spcPct val="20000"/>
        </a:spcBef>
        <a:buFont typeface="Arial" pitchFamily="2" charset="2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algn="l" marL="1600200" indent="-228600" defTabSz="914400" latinLnBrk="1">
        <a:spcBef>
          <a:spcPct val="20000"/>
        </a:spcBef>
        <a:buFont typeface="Arial" pitchFamily="2" charset="2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algn="l" marL="2057400" indent="-228600" defTabSz="914400" latinLnBrk="1">
        <a:spcBef>
          <a:spcPct val="20000"/>
        </a:spcBef>
        <a:buFont typeface="Arial" pitchFamily="2" charset="2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algn="l" marL="2514600" indent="-228600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algn="l" marL="2971800" indent="-228600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algn="l" marL="3429000" indent="-228600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algn="l" marL="3886200" indent="-228600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algn="l" marL="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marL="4572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marL="9144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marL="13716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marL="18288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marL="22860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marL="27432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marL="32004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marL="36576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hlink="hlink" accent1="accent1" accent2="accent2" accent3="accent3" accent4="accent4" accent5="accent5" accent6="accent6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</p:sldLayoutIdLst>
  <p:txStyles>
    <p:titleStyle>
      <a:lvl1pPr algn="ctr" defTabSz="914400" latinLnBrk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 pitchFamily="2" charset="2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algn="l" marL="742950" indent="-285750" defTabSz="914400" latinLnBrk="1">
        <a:spcBef>
          <a:spcPct val="20000"/>
        </a:spcBef>
        <a:buFont typeface="Arial" pitchFamily="2" charset="2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marL="1143000" indent="-228600" defTabSz="914400" latinLnBrk="1">
        <a:spcBef>
          <a:spcPct val="20000"/>
        </a:spcBef>
        <a:buFont typeface="Arial" pitchFamily="2" charset="2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algn="l" marL="1600200" indent="-228600" defTabSz="914400" latinLnBrk="1">
        <a:spcBef>
          <a:spcPct val="20000"/>
        </a:spcBef>
        <a:buFont typeface="Arial" pitchFamily="2" charset="2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algn="l" marL="2057400" indent="-228600" defTabSz="914400" latinLnBrk="1">
        <a:spcBef>
          <a:spcPct val="20000"/>
        </a:spcBef>
        <a:buFont typeface="Arial" pitchFamily="2" charset="2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algn="l" marL="2514600" indent="-228600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algn="l" marL="2971800" indent="-228600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algn="l" marL="3429000" indent="-228600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algn="l" marL="3886200" indent="-228600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algn="l" marL="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marL="4572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marL="9144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marL="13716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marL="18288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marL="22860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marL="27432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marL="32004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marL="36576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hlink="hlink" accent1="accent1" accent2="accent2" accent3="accent3" accent4="accent4" accent5="accent5" accent6="accent6" folHlink="folHlink"/>
  <p:sldLayoutIdLst>
    <p:sldLayoutId id="2147483650" r:id="rId1"/>
  </p:sldLayoutIdLst>
  <p:txStyles>
    <p:titleStyle>
      <a:lvl1pPr algn="ctr" defTabSz="914400" latinLnBrk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 pitchFamily="2" charset="2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algn="l" marL="742950" indent="-285750" defTabSz="914400" latinLnBrk="1">
        <a:spcBef>
          <a:spcPct val="20000"/>
        </a:spcBef>
        <a:buFont typeface="Arial" pitchFamily="2" charset="2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marL="1143000" indent="-228600" defTabSz="914400" latinLnBrk="1">
        <a:spcBef>
          <a:spcPct val="20000"/>
        </a:spcBef>
        <a:buFont typeface="Arial" pitchFamily="2" charset="2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algn="l" marL="1600200" indent="-228600" defTabSz="914400" latinLnBrk="1">
        <a:spcBef>
          <a:spcPct val="20000"/>
        </a:spcBef>
        <a:buFont typeface="Arial" pitchFamily="2" charset="2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algn="l" marL="2057400" indent="-228600" defTabSz="914400" latinLnBrk="1">
        <a:spcBef>
          <a:spcPct val="20000"/>
        </a:spcBef>
        <a:buFont typeface="Arial" pitchFamily="2" charset="2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algn="l" marL="2514600" indent="-228600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algn="l" marL="2971800" indent="-228600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algn="l" marL="3429000" indent="-228600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algn="l" marL="3886200" indent="-228600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algn="l" marL="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marL="4572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marL="9144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marL="13716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marL="18288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marL="22860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marL="27432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marL="32004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marL="36576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
</file>

<file path=ppt/slides/_rels/slide10.xml.rels><?xml version="1.0" encoding="UTF-8"?>
<Relationships xmlns="http://schemas.openxmlformats.org/package/2006/relationships"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
</file>

<file path=ppt/slides/_rels/slide11.xml.rels><?xml version="1.0" encoding="UTF-8"?>
<Relationships xmlns="http://schemas.openxmlformats.org/package/2006/relationships"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
</file>

<file path=ppt/slides/_rels/slide12.xml.rels><?xml version="1.0" encoding="UTF-8"?>
<Relationships xmlns="http://schemas.openxmlformats.org/package/2006/relationships"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
</file>

<file path=ppt/slides/_rels/slide13.xml.rels><?xml version="1.0" encoding="UTF-8"?>
<Relationships xmlns="http://schemas.openxmlformats.org/package/2006/relationships"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
</file>

<file path=ppt/slides/_rels/slide14.xml.rels><?xml version="1.0" encoding="UTF-8"?>
<Relationships xmlns="http://schemas.openxmlformats.org/package/2006/relationships"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
</file>

<file path=ppt/slides/_rels/slide15.xml.rels><?xml version="1.0" encoding="UTF-8"?>
<Relationships xmlns="http://schemas.openxmlformats.org/package/2006/relationships"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
</file>

<file path=ppt/slides/_rels/slide16.xml.rels><?xml version="1.0" encoding="UTF-8"?>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free-powerpoint-templates-design.com/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8.xml.rels><?xml version="1.0" encoding="UTF-8"?>
<Relationships xmlns="http://schemas.openxmlformats.org/package/2006/relationships"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15.xml"/></Relationships>

</file>

<file path=ppt/slides/_rels/slide9.xml.rels><?xml version="1.0" encoding="UTF-8"?>
<Relationships xmlns="http://schemas.openxmlformats.org/package/2006/relationships"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8000">
              <a:srgbClr val="fee7f2"/>
            </a:gs>
            <a:gs pos="5000">
              <a:srgbClr val="fac77d"/>
            </a:gs>
            <a:gs pos="86000">
              <a:srgbClr val="fba97d"/>
            </a:gs>
            <a:gs pos="88000">
              <a:srgbClr val="fbd49c"/>
            </a:gs>
            <a:gs pos="85000">
              <a:srgbClr val="fee7f2"/>
            </a:gs>
          </a:gsLst>
          <a:lin ang="2700000" scaled="1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_shape1"/>
          <p:cNvSpPr/>
          <p:nvPr>
            <p:ph type="body" sz="quarter" idx="10"/>
          </p:nvPr>
        </p:nvSpPr>
        <p:spPr>
          <a:xfrm>
            <a:off x="0" y="2881296"/>
            <a:ext cx="9144000" cy="576064"/>
          </a:xfrm>
          <a:prstGeom prst="rect">
            <a:avLst/>
          </a:prstGeom>
          <a:effectLst xmlns:a="http://schemas.openxmlformats.org/drawingml/2006/main"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 marL="0" indent="0">
              <a:buNone/>
              <a:defRPr sz="3600" b="0" baseline="0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pPr algn="ctr" marL="0" indent="0" lvl="0" defTabSz="914400" latinLnBrk="1">
              <a:spcBef>
                <a:spcPct val="20000"/>
              </a:spcBef>
              <a:buNone/>
            </a:pPr>
            <a:r>
              <a:rPr lang="en-US" altLang="ko-KR" sz="3600" b="1" baseline="0" kern="1200">
                <a:solidFill>
                  <a:srgbClr val="993300"/>
                </a:solidFill>
                <a:latin typeface="+mn-lt"/>
                <a:ea typeface="+mn-ea"/>
                <a:cs typeface="Arial"/>
              </a:rPr>
              <a:t>Welcome!! Sweet Delivery</a:t>
            </a:r>
            <a:endParaRPr sz="3600" b="1" baseline="0" kern="1200">
              <a:solidFill>
                <a:srgbClr val="993300"/>
              </a:solidFill>
              <a:latin typeface="+mn-lt"/>
              <a:ea typeface="+mn-ea"/>
              <a:cs typeface="Arial"/>
            </a:endParaRPr>
          </a:p>
        </p:txBody>
      </p:sp>
      <p:sp>
        <p:nvSpPr>
          <p:cNvPr id="4" name="slide1_shape2"/>
          <p:cNvSpPr/>
          <p:nvPr>
            <p:ph type="body" sz="quarter" idx="11"/>
          </p:nvPr>
        </p:nvSpPr>
        <p:spPr>
          <a:xfrm>
            <a:off x="-20216" y="3867894"/>
            <a:ext cx="9144000" cy="720080"/>
          </a:xfrm>
          <a:prstGeom prst="rect">
            <a:avLst/>
          </a:prstGeom>
        </p:spPr>
        <p:txBody>
          <a:bodyPr anchor="ctr"/>
          <a:lstStyle>
            <a:lvl1pPr algn="ctr" marL="0" indent="0">
              <a:buNone/>
              <a:defRPr sz="1400" b="0" baseline="0">
                <a:solidFill>
                  <a:schemeClr val="accent1"/>
                </a:solidFill>
                <a:latin typeface="+mn-lt"/>
                <a:cs typeface="Arial"/>
              </a:defRPr>
            </a:lvl1pPr>
          </a:lstStyle>
          <a:p>
            <a:pPr algn="ctr" marL="0">
              <a:lnSpc>
                <a:spcPct val="100000"/>
              </a:lnSpc>
              <a:spcBef>
                <a:spcPts val="350"/>
              </a:spcBef>
              <a:buNone/>
            </a:pPr>
            <a:r>
              <a:rPr lang="ko-KR" altLang="ko-KR" sz="1800" b="0">
                <a:solidFill>
                  <a:srgbClr val="c00000"/>
                </a:solidFill>
                <a:ea typeface="Arial"/>
              </a:rPr>
              <a:t>조장</a:t>
            </a:r>
            <a:r>
              <a:rPr lang="en-US" altLang="ko-KR" sz="1800" b="0">
                <a:solidFill>
                  <a:srgbClr val="c00000"/>
                </a:solidFill>
                <a:latin typeface="Arial"/>
              </a:rPr>
              <a:t> </a:t>
            </a:r>
            <a:r>
              <a:rPr lang="en-US" altLang="ko-KR" sz="1800" b="0">
                <a:solidFill>
                  <a:srgbClr val="c00000"/>
                </a:solidFill>
                <a:latin typeface="Arial"/>
              </a:rPr>
              <a:t>: </a:t>
            </a:r>
            <a:r>
              <a:rPr lang="ko-KR" altLang="ko-KR" sz="1800" b="0">
                <a:solidFill>
                  <a:srgbClr val="c00000"/>
                </a:solidFill>
                <a:ea typeface="Arial"/>
              </a:rPr>
              <a:t>심수현</a:t>
            </a:r>
            <a:r>
              <a:rPr lang="en-US" altLang="ko-KR" sz="1800" b="0">
                <a:solidFill>
                  <a:srgbClr val="c00000"/>
                </a:solidFill>
                <a:latin typeface="Arial"/>
              </a:rPr>
              <a:t> / 조원: </a:t>
            </a:r>
            <a:r>
              <a:rPr lang="ko-KR" altLang="ko-KR" sz="1800" b="0">
                <a:solidFill>
                  <a:srgbClr val="c00000"/>
                </a:solidFill>
                <a:ea typeface="Arial"/>
              </a:rPr>
              <a:t>한승현</a:t>
            </a:r>
            <a:r>
              <a:rPr lang="en-US" altLang="ko-KR" sz="1800" b="0">
                <a:solidFill>
                  <a:srgbClr val="c00000"/>
                </a:solidFill>
                <a:latin typeface="Arial"/>
              </a:rPr>
              <a:t> 최민희 </a:t>
            </a:r>
            <a:r>
              <a:rPr lang="ko-KR" altLang="ko-KR" sz="1800" b="0">
                <a:solidFill>
                  <a:srgbClr val="c00000"/>
                </a:solidFill>
                <a:ea typeface="Arial"/>
              </a:rPr>
              <a:t>권영준</a:t>
            </a:r>
            <a:r>
              <a:rPr lang="en-US" altLang="ko-KR" sz="1800" b="0">
                <a:solidFill>
                  <a:srgbClr val="c00000"/>
                </a:solidFill>
                <a:latin typeface="Arial"/>
              </a:rPr>
              <a:t> </a:t>
            </a:r>
            <a:r>
              <a:rPr lang="en-US" altLang="ko-KR" sz="1800" b="0">
                <a:solidFill>
                  <a:srgbClr val="c00000"/>
                </a:solidFill>
                <a:latin typeface="Arial"/>
              </a:rPr>
              <a:t> </a:t>
            </a:r>
          </a:p>
        </p:txBody>
      </p:sp>
      <p:sp>
        <p:nvSpPr>
          <p:cNvPr id="5" name="slide1_shape3"/>
          <p:cNvSpPr/>
          <p:nvPr/>
        </p:nvSpPr>
        <p:spPr>
          <a:xfrm>
            <a:off x="359532" y="3723878"/>
            <a:ext cx="8424936" cy="36000"/>
          </a:xfrm>
          <a:prstGeom prst="rect">
            <a:avLst/>
          </a:prstGeom>
          <a:solidFill>
            <a:srgbClr val="ff0000"/>
          </a:solidFill>
          <a:ln w="25400" cap="flat">
            <a:noFill/>
            <a:prstDash val="solid"/>
          </a:ln>
          <a:effectLst xmlns:a="http://schemas.openxmlformats.org/drawingml/2006/main"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1_shape4"/>
          <p:cNvSpPr/>
          <p:nvPr/>
        </p:nvSpPr>
        <p:spPr>
          <a:xfrm>
            <a:off x="359532" y="2578778"/>
            <a:ext cx="3348000" cy="36000"/>
          </a:xfrm>
          <a:prstGeom prst="rect">
            <a:avLst/>
          </a:prstGeom>
          <a:solidFill>
            <a:srgbClr val="ff0000"/>
          </a:solidFill>
          <a:ln w="25400" cap="flat">
            <a:noFill/>
            <a:prstDash val="solid"/>
          </a:ln>
          <a:effectLst xmlns:a="http://schemas.openxmlformats.org/drawingml/2006/main"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slide1_shape5"/>
          <p:cNvSpPr/>
          <p:nvPr/>
        </p:nvSpPr>
        <p:spPr>
          <a:xfrm>
            <a:off x="5436468" y="2578778"/>
            <a:ext cx="3348000" cy="36000"/>
          </a:xfrm>
          <a:prstGeom prst="rect">
            <a:avLst/>
          </a:prstGeom>
          <a:solidFill>
            <a:srgbClr val="ff0000"/>
          </a:solidFill>
          <a:ln w="25400" cap="flat">
            <a:noFill/>
            <a:prstDash val="solid"/>
          </a:ln>
          <a:effectLst xmlns:a="http://schemas.openxmlformats.org/drawingml/2006/main"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slide1_picture1" descr="E:\002-KIMS BUSINESS\007-02-Fullslidesppt-Contents\20161219\07-real\real-item0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41975" y="657647"/>
            <a:ext cx="1460051" cy="1377689"/>
          </a:xfrm>
          <a:prstGeom prst="rect">
            <a:avLst/>
          </a:prstGeom>
          <a:solidFill>
            <a:srgbClr val="993300"/>
          </a:solidFill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8000">
              <a:srgbClr val="fee7f2"/>
            </a:gs>
            <a:gs pos="5000">
              <a:srgbClr val="fac77d"/>
            </a:gs>
            <a:gs pos="86000">
              <a:srgbClr val="fba97d"/>
            </a:gs>
            <a:gs pos="88000">
              <a:srgbClr val="fbd49c"/>
            </a:gs>
            <a:gs pos="85000">
              <a:srgbClr val="fee7f2"/>
            </a:gs>
          </a:gsLst>
          <a:lin ang="2700000" scaled="1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0_shape1"/>
          <p:cNvSpPr/>
          <p:nvPr/>
        </p:nvSpPr>
        <p:spPr>
          <a:xfrm>
            <a:off x="467544" y="156673"/>
            <a:ext cx="720080" cy="649002"/>
          </a:xfrm>
          <a:custGeom>
            <a:avLst/>
            <a:rect l="l" t="t" r="r" b="b"/>
            <a:pathLst>
              <a:path w="2075151" h="2084561">
                <a:moveTo>
                  <a:pt x="687322" y="720390"/>
                </a:moveTo>
                <a:lnTo>
                  <a:pt x="792251" y="1226101"/>
                </a:lnTo>
                <a:lnTo>
                  <a:pt x="654923" y="1226101"/>
                </a:lnTo>
                <a:lnTo>
                  <a:pt x="519418" y="720390"/>
                </a:lnTo>
                <a:close/>
                <a:moveTo>
                  <a:pt x="1088790" y="720390"/>
                </a:moveTo>
                <a:lnTo>
                  <a:pt x="1088790" y="1226101"/>
                </a:lnTo>
                <a:lnTo>
                  <a:pt x="981085" y="1226101"/>
                </a:lnTo>
                <a:lnTo>
                  <a:pt x="876156" y="720390"/>
                </a:lnTo>
                <a:close/>
                <a:moveTo>
                  <a:pt x="1470928" y="720390"/>
                </a:moveTo>
                <a:lnTo>
                  <a:pt x="1399467" y="1226101"/>
                </a:lnTo>
                <a:lnTo>
                  <a:pt x="1273686" y="1226101"/>
                </a:lnTo>
                <a:lnTo>
                  <a:pt x="1273686" y="720390"/>
                </a:lnTo>
                <a:close/>
                <a:moveTo>
                  <a:pt x="1858098" y="720390"/>
                </a:moveTo>
                <a:lnTo>
                  <a:pt x="1704623" y="1226101"/>
                </a:lnTo>
                <a:lnTo>
                  <a:pt x="1586200" y="1226101"/>
                </a:lnTo>
                <a:lnTo>
                  <a:pt x="1657660" y="720390"/>
                </a:lnTo>
                <a:close/>
                <a:moveTo>
                  <a:pt x="326390" y="0"/>
                </a:moveTo>
                <a:lnTo>
                  <a:pt x="289467" y="9893"/>
                </a:lnTo>
                <a:lnTo>
                  <a:pt x="0" y="9893"/>
                </a:lnTo>
                <a:lnTo>
                  <a:pt x="0" y="194789"/>
                </a:lnTo>
                <a:lnTo>
                  <a:pt x="187165" y="194789"/>
                </a:lnTo>
                <a:lnTo>
                  <a:pt x="603775" y="1749601"/>
                </a:lnTo>
                <a:cubicBezTo>
                  <a:pt x="548018" y="1778252"/>
                  <a:pt x="511419" y="1836815"/>
                  <a:pt x="511419" y="1903926"/>
                </a:cubicBezTo>
                <a:cubicBezTo>
                  <a:pt x="511419" y="2003688"/>
                  <a:pt x="592292" y="2084561"/>
                  <a:pt x="692054" y="2084561"/>
                </a:cubicBezTo>
                <a:cubicBezTo>
                  <a:pt x="791816" y="2084561"/>
                  <a:pt x="872689" y="2003688"/>
                  <a:pt x="872689" y="1903926"/>
                </a:cubicBezTo>
                <a:cubicBezTo>
                  <a:pt x="872689" y="1844787"/>
                  <a:pt x="844269" y="1792285"/>
                  <a:pt x="798470" y="1761829"/>
                </a:cubicBezTo>
                <a:lnTo>
                  <a:pt x="797088" y="1756669"/>
                </a:lnTo>
                <a:lnTo>
                  <a:pt x="1597741" y="1756669"/>
                </a:lnTo>
                <a:cubicBezTo>
                  <a:pt x="1547621" y="1786323"/>
                  <a:pt x="1515869" y="1841417"/>
                  <a:pt x="1515869" y="1903926"/>
                </a:cubicBezTo>
                <a:cubicBezTo>
                  <a:pt x="1515869" y="2003688"/>
                  <a:pt x="1596742" y="2084561"/>
                  <a:pt x="1696504" y="2084561"/>
                </a:cubicBezTo>
                <a:cubicBezTo>
                  <a:pt x="1796266" y="2084561"/>
                  <a:pt x="1877139" y="2003688"/>
                  <a:pt x="1877139" y="1903926"/>
                </a:cubicBezTo>
                <a:cubicBezTo>
                  <a:pt x="1877139" y="1839781"/>
                  <a:pt x="1843704" y="1783446"/>
                  <a:pt x="1791551" y="1754164"/>
                </a:cubicBezTo>
                <a:lnTo>
                  <a:pt x="1791551" y="1571773"/>
                </a:lnTo>
                <a:lnTo>
                  <a:pt x="747545" y="1571773"/>
                </a:lnTo>
                <a:lnTo>
                  <a:pt x="704465" y="1410997"/>
                </a:lnTo>
                <a:lnTo>
                  <a:pt x="1746053" y="1410997"/>
                </a:lnTo>
                <a:lnTo>
                  <a:pt x="1746942" y="1411267"/>
                </a:lnTo>
                <a:cubicBezTo>
                  <a:pt x="1794837" y="1425803"/>
                  <a:pt x="1845447" y="1398759"/>
                  <a:pt x="1859982" y="1350864"/>
                </a:cubicBezTo>
                <a:lnTo>
                  <a:pt x="2071222" y="654816"/>
                </a:lnTo>
                <a:cubicBezTo>
                  <a:pt x="2085757" y="606922"/>
                  <a:pt x="2058714" y="556312"/>
                  <a:pt x="2010819" y="541777"/>
                </a:cubicBezTo>
                <a:lnTo>
                  <a:pt x="2007334" y="540719"/>
                </a:lnTo>
                <a:cubicBezTo>
                  <a:pt x="1997276" y="537666"/>
                  <a:pt x="1987098" y="536448"/>
                  <a:pt x="1977200" y="537834"/>
                </a:cubicBezTo>
                <a:lnTo>
                  <a:pt x="1977200" y="535494"/>
                </a:lnTo>
                <a:lnTo>
                  <a:pt x="469875" y="535494"/>
                </a:lnTo>
                <a:close/>
              </a:path>
            </a:pathLst>
          </a:custGeom>
          <a:solidFill>
            <a:srgbClr val="993300"/>
          </a:solidFill>
          <a:ln w="25400" cap="flat">
            <a:noFill/>
            <a:prstDash val="solid"/>
          </a:ln>
          <a:effectLst xmlns:a="http://schemas.openxmlformats.org/drawingml/2006/main"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rgbClr val="99330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slide10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121122"/>
            <a:ext cx="4657536" cy="44853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10_shape2"/>
          <p:cNvSpPr/>
          <p:nvPr/>
        </p:nvSpPr>
        <p:spPr>
          <a:xfrm>
            <a:off x="899592" y="3867894"/>
            <a:ext cx="1152128" cy="576064"/>
          </a:xfrm>
          <a:prstGeom prst="ellipse">
            <a:avLst/>
          </a:prstGeom>
          <a:noFill/>
          <a:ln w="25400" cap="flat">
            <a:solidFill>
              <a:srgbClr val="993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10_shape3"/>
          <p:cNvSpPr/>
          <p:nvPr/>
        </p:nvSpPr>
        <p:spPr>
          <a:xfrm>
            <a:off x="3310260" y="3867894"/>
            <a:ext cx="1152128" cy="576064"/>
          </a:xfrm>
          <a:prstGeom prst="ellipse">
            <a:avLst/>
          </a:prstGeom>
          <a:noFill/>
          <a:ln w="25400" cap="flat">
            <a:solidFill>
              <a:srgbClr val="993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slide10_shape4"/>
          <p:cNvSpPr/>
          <p:nvPr/>
        </p:nvSpPr>
        <p:spPr>
          <a:xfrm>
            <a:off x="2411760" y="194060"/>
            <a:ext cx="1152128" cy="576064"/>
          </a:xfrm>
          <a:prstGeom prst="ellipse">
            <a:avLst/>
          </a:prstGeom>
          <a:noFill/>
          <a:ln w="25400" cap="flat">
            <a:solidFill>
              <a:srgbClr val="993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slide10_shape5"/>
          <p:cNvSpPr/>
          <p:nvPr/>
        </p:nvSpPr>
        <p:spPr>
          <a:xfrm>
            <a:off x="2987824" y="193142"/>
            <a:ext cx="1152128" cy="576064"/>
          </a:xfrm>
          <a:prstGeom prst="ellipse">
            <a:avLst/>
          </a:prstGeom>
          <a:noFill/>
          <a:ln w="25400" cap="flat">
            <a:solidFill>
              <a:srgbClr val="993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slide10_picture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82032" y="1347614"/>
            <a:ext cx="3391338" cy="241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lide10_picture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868" y="2211710"/>
            <a:ext cx="3437302" cy="280584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lide10_shape6"/>
          <p:cNvSpPr/>
          <p:nvPr/>
        </p:nvSpPr>
        <p:spPr>
          <a:xfrm>
            <a:off x="4283968" y="2643758"/>
            <a:ext cx="1152128" cy="576064"/>
          </a:xfrm>
          <a:prstGeom prst="ellipse">
            <a:avLst/>
          </a:prstGeom>
          <a:noFill/>
          <a:ln w="25400" cap="flat">
            <a:solidFill>
              <a:srgbClr val="993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slide10_shape7"/>
          <p:cNvSpPr/>
          <p:nvPr/>
        </p:nvSpPr>
        <p:spPr>
          <a:xfrm>
            <a:off x="7335473" y="4318460"/>
            <a:ext cx="1152128" cy="576064"/>
          </a:xfrm>
          <a:prstGeom prst="ellipse">
            <a:avLst/>
          </a:prstGeom>
          <a:noFill/>
          <a:ln w="25400" cap="flat">
            <a:solidFill>
              <a:srgbClr val="993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3" name="slide10_picture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72200" y="170663"/>
            <a:ext cx="2158845" cy="14351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nppt_16225153774042406"/>
          <p:cNvSpPr/>
          <p:nvPr/>
        </p:nvSpPr>
        <p:spPr>
          <a:xfrm>
            <a:off x="1391208" y="2266606"/>
            <a:ext cx="1483573" cy="576064"/>
          </a:xfrm>
          <a:prstGeom prst="ellipse">
            <a:avLst/>
          </a:prstGeom>
          <a:noFill/>
          <a:ln w="25400" cap="flat">
            <a:solidFill>
              <a:srgbClr val="993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nppt_16225157951542427"/>
          <p:cNvSpPr/>
          <p:nvPr/>
        </p:nvSpPr>
        <p:spPr>
          <a:xfrm>
            <a:off x="395536" y="4716782"/>
            <a:ext cx="3810000" cy="366361"/>
          </a:xfrm>
          <a:prstGeom prst="rect">
            <a:avLst/>
          </a:prstGeom>
          <a:noFill/>
          <a:ln w="25400" cap="flat">
            <a:noFill/>
            <a:prstDash val="solid"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>
                <a:solidFill>
                  <a:srgbClr val="000000"/>
                </a:solidFill>
                <a:latin typeface="+mn-ea"/>
                <a:ea typeface="+mn-ea"/>
              </a:rPr>
              <a:t>메인 페이지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8000">
              <a:srgbClr val="fee7f2"/>
            </a:gs>
            <a:gs pos="5000">
              <a:srgbClr val="fac77d"/>
            </a:gs>
            <a:gs pos="86000">
              <a:srgbClr val="fba97d"/>
            </a:gs>
            <a:gs pos="88000">
              <a:srgbClr val="fbd49c"/>
            </a:gs>
            <a:gs pos="85000">
              <a:srgbClr val="fee7f2"/>
            </a:gs>
          </a:gsLst>
          <a:lin ang="2700000" scaled="1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11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2971" y="147229"/>
            <a:ext cx="4176659" cy="2592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slide11_picture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9630" y="144985"/>
            <a:ext cx="4202869" cy="26129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11_shape1"/>
          <p:cNvSpPr/>
          <p:nvPr/>
        </p:nvSpPr>
        <p:spPr>
          <a:xfrm>
            <a:off x="1835793" y="1851670"/>
            <a:ext cx="1152128" cy="576064"/>
          </a:xfrm>
          <a:prstGeom prst="ellipse">
            <a:avLst/>
          </a:prstGeom>
          <a:noFill/>
          <a:ln w="25400" cap="flat">
            <a:solidFill>
              <a:srgbClr val="993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slide11_picture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4222" y="2745978"/>
            <a:ext cx="3770560" cy="2335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11_shape2"/>
          <p:cNvSpPr/>
          <p:nvPr/>
        </p:nvSpPr>
        <p:spPr>
          <a:xfrm>
            <a:off x="2195736" y="4227934"/>
            <a:ext cx="1152128" cy="576064"/>
          </a:xfrm>
          <a:prstGeom prst="ellipse">
            <a:avLst/>
          </a:prstGeom>
          <a:noFill/>
          <a:ln w="25400" cap="flat">
            <a:solidFill>
              <a:srgbClr val="993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slide11_picture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32185" y="2728522"/>
            <a:ext cx="3780978" cy="237074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lide11_shape3"/>
          <p:cNvSpPr/>
          <p:nvPr/>
        </p:nvSpPr>
        <p:spPr>
          <a:xfrm>
            <a:off x="6084168" y="4226842"/>
            <a:ext cx="1152128" cy="576064"/>
          </a:xfrm>
          <a:prstGeom prst="ellipse">
            <a:avLst/>
          </a:prstGeom>
          <a:noFill/>
          <a:ln w="25400" cap="flat">
            <a:solidFill>
              <a:srgbClr val="993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nppt_16225157951542527"/>
          <p:cNvSpPr/>
          <p:nvPr/>
        </p:nvSpPr>
        <p:spPr>
          <a:xfrm>
            <a:off x="5331296" y="147229"/>
            <a:ext cx="3810000" cy="366361"/>
          </a:xfrm>
          <a:prstGeom prst="rect">
            <a:avLst/>
          </a:prstGeom>
          <a:noFill/>
          <a:ln w="25400" cap="flat">
            <a:noFill/>
            <a:prstDash val="solid"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>
                <a:solidFill>
                  <a:srgbClr val="000000"/>
                </a:solidFill>
                <a:latin typeface="+mn-ea"/>
                <a:ea typeface="+mn-ea"/>
              </a:rPr>
              <a:t>이벤트 페이지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8000">
              <a:srgbClr val="fee7f2"/>
            </a:gs>
            <a:gs pos="5000">
              <a:srgbClr val="fac77d"/>
            </a:gs>
            <a:gs pos="86000">
              <a:srgbClr val="fba97d"/>
            </a:gs>
            <a:gs pos="88000">
              <a:srgbClr val="fbd49c"/>
            </a:gs>
            <a:gs pos="85000">
              <a:srgbClr val="fee7f2"/>
            </a:gs>
          </a:gsLst>
          <a:lin ang="2700000" scaled="1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12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57022" y="2498778"/>
            <a:ext cx="3972697" cy="247160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12_shape1"/>
          <p:cNvSpPr/>
          <p:nvPr/>
        </p:nvSpPr>
        <p:spPr>
          <a:xfrm>
            <a:off x="899592" y="195486"/>
            <a:ext cx="720080" cy="649002"/>
          </a:xfrm>
          <a:custGeom>
            <a:avLst/>
            <a:rect l="l" t="t" r="r" b="b"/>
            <a:pathLst>
              <a:path w="2075151" h="2084561">
                <a:moveTo>
                  <a:pt x="687322" y="720390"/>
                </a:moveTo>
                <a:lnTo>
                  <a:pt x="792251" y="1226101"/>
                </a:lnTo>
                <a:lnTo>
                  <a:pt x="654923" y="1226101"/>
                </a:lnTo>
                <a:lnTo>
                  <a:pt x="519418" y="720390"/>
                </a:lnTo>
                <a:close/>
                <a:moveTo>
                  <a:pt x="1088790" y="720390"/>
                </a:moveTo>
                <a:lnTo>
                  <a:pt x="1088790" y="1226101"/>
                </a:lnTo>
                <a:lnTo>
                  <a:pt x="981085" y="1226101"/>
                </a:lnTo>
                <a:lnTo>
                  <a:pt x="876156" y="720390"/>
                </a:lnTo>
                <a:close/>
                <a:moveTo>
                  <a:pt x="1470928" y="720390"/>
                </a:moveTo>
                <a:lnTo>
                  <a:pt x="1399467" y="1226101"/>
                </a:lnTo>
                <a:lnTo>
                  <a:pt x="1273686" y="1226101"/>
                </a:lnTo>
                <a:lnTo>
                  <a:pt x="1273686" y="720390"/>
                </a:lnTo>
                <a:close/>
                <a:moveTo>
                  <a:pt x="1858098" y="720390"/>
                </a:moveTo>
                <a:lnTo>
                  <a:pt x="1704623" y="1226101"/>
                </a:lnTo>
                <a:lnTo>
                  <a:pt x="1586200" y="1226101"/>
                </a:lnTo>
                <a:lnTo>
                  <a:pt x="1657660" y="720390"/>
                </a:lnTo>
                <a:close/>
                <a:moveTo>
                  <a:pt x="326390" y="0"/>
                </a:moveTo>
                <a:lnTo>
                  <a:pt x="289467" y="9893"/>
                </a:lnTo>
                <a:lnTo>
                  <a:pt x="0" y="9893"/>
                </a:lnTo>
                <a:lnTo>
                  <a:pt x="0" y="194789"/>
                </a:lnTo>
                <a:lnTo>
                  <a:pt x="187165" y="194789"/>
                </a:lnTo>
                <a:lnTo>
                  <a:pt x="603775" y="1749601"/>
                </a:lnTo>
                <a:cubicBezTo>
                  <a:pt x="548018" y="1778252"/>
                  <a:pt x="511419" y="1836815"/>
                  <a:pt x="511419" y="1903926"/>
                </a:cubicBezTo>
                <a:cubicBezTo>
                  <a:pt x="511419" y="2003688"/>
                  <a:pt x="592292" y="2084561"/>
                  <a:pt x="692054" y="2084561"/>
                </a:cubicBezTo>
                <a:cubicBezTo>
                  <a:pt x="791816" y="2084561"/>
                  <a:pt x="872689" y="2003688"/>
                  <a:pt x="872689" y="1903926"/>
                </a:cubicBezTo>
                <a:cubicBezTo>
                  <a:pt x="872689" y="1844787"/>
                  <a:pt x="844269" y="1792285"/>
                  <a:pt x="798470" y="1761829"/>
                </a:cubicBezTo>
                <a:lnTo>
                  <a:pt x="797088" y="1756669"/>
                </a:lnTo>
                <a:lnTo>
                  <a:pt x="1597741" y="1756669"/>
                </a:lnTo>
                <a:cubicBezTo>
                  <a:pt x="1547621" y="1786323"/>
                  <a:pt x="1515869" y="1841417"/>
                  <a:pt x="1515869" y="1903926"/>
                </a:cubicBezTo>
                <a:cubicBezTo>
                  <a:pt x="1515869" y="2003688"/>
                  <a:pt x="1596742" y="2084561"/>
                  <a:pt x="1696504" y="2084561"/>
                </a:cubicBezTo>
                <a:cubicBezTo>
                  <a:pt x="1796266" y="2084561"/>
                  <a:pt x="1877139" y="2003688"/>
                  <a:pt x="1877139" y="1903926"/>
                </a:cubicBezTo>
                <a:cubicBezTo>
                  <a:pt x="1877139" y="1839781"/>
                  <a:pt x="1843704" y="1783446"/>
                  <a:pt x="1791551" y="1754164"/>
                </a:cubicBezTo>
                <a:lnTo>
                  <a:pt x="1791551" y="1571773"/>
                </a:lnTo>
                <a:lnTo>
                  <a:pt x="747545" y="1571773"/>
                </a:lnTo>
                <a:lnTo>
                  <a:pt x="704465" y="1410997"/>
                </a:lnTo>
                <a:lnTo>
                  <a:pt x="1746053" y="1410997"/>
                </a:lnTo>
                <a:lnTo>
                  <a:pt x="1746942" y="1411267"/>
                </a:lnTo>
                <a:cubicBezTo>
                  <a:pt x="1794837" y="1425803"/>
                  <a:pt x="1845447" y="1398759"/>
                  <a:pt x="1859982" y="1350864"/>
                </a:cubicBezTo>
                <a:lnTo>
                  <a:pt x="2071222" y="654816"/>
                </a:lnTo>
                <a:cubicBezTo>
                  <a:pt x="2085757" y="606922"/>
                  <a:pt x="2058714" y="556312"/>
                  <a:pt x="2010819" y="541777"/>
                </a:cubicBezTo>
                <a:lnTo>
                  <a:pt x="2007334" y="540719"/>
                </a:lnTo>
                <a:cubicBezTo>
                  <a:pt x="1997276" y="537666"/>
                  <a:pt x="1987098" y="536448"/>
                  <a:pt x="1977200" y="537834"/>
                </a:cubicBezTo>
                <a:lnTo>
                  <a:pt x="1977200" y="535494"/>
                </a:lnTo>
                <a:lnTo>
                  <a:pt x="469875" y="535494"/>
                </a:lnTo>
                <a:close/>
              </a:path>
            </a:pathLst>
          </a:custGeom>
          <a:solidFill>
            <a:srgbClr val="993300"/>
          </a:solidFill>
          <a:ln w="25400" cap="flat">
            <a:noFill/>
            <a:prstDash val="solid"/>
          </a:ln>
          <a:effectLst xmlns:a="http://schemas.openxmlformats.org/drawingml/2006/main"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rgbClr val="99330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slide12_picture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89652" y="90801"/>
            <a:ext cx="3765095" cy="2645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lide12_picture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9252" y="101343"/>
            <a:ext cx="3600400" cy="246413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12_shape2"/>
          <p:cNvSpPr/>
          <p:nvPr/>
        </p:nvSpPr>
        <p:spPr>
          <a:xfrm>
            <a:off x="6372200" y="339502"/>
            <a:ext cx="1152128" cy="576064"/>
          </a:xfrm>
          <a:prstGeom prst="ellipse">
            <a:avLst/>
          </a:prstGeom>
          <a:noFill/>
          <a:ln w="25400" cap="flat">
            <a:solidFill>
              <a:srgbClr val="993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slide12_shape3"/>
          <p:cNvSpPr/>
          <p:nvPr/>
        </p:nvSpPr>
        <p:spPr>
          <a:xfrm>
            <a:off x="4489652" y="1866351"/>
            <a:ext cx="3298006" cy="857185"/>
          </a:xfrm>
          <a:prstGeom prst="ellipse">
            <a:avLst/>
          </a:prstGeom>
          <a:noFill/>
          <a:ln w="25400" cap="flat">
            <a:solidFill>
              <a:srgbClr val="993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slide12_shape4"/>
          <p:cNvSpPr/>
          <p:nvPr/>
        </p:nvSpPr>
        <p:spPr>
          <a:xfrm>
            <a:off x="2411760" y="1578319"/>
            <a:ext cx="1152128" cy="576064"/>
          </a:xfrm>
          <a:prstGeom prst="ellipse">
            <a:avLst/>
          </a:prstGeom>
          <a:noFill/>
          <a:ln w="25400" cap="flat">
            <a:solidFill>
              <a:srgbClr val="993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" name="slide12_picture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9592" y="2565481"/>
            <a:ext cx="3367004" cy="233819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lide12_shape5"/>
          <p:cNvSpPr/>
          <p:nvPr/>
        </p:nvSpPr>
        <p:spPr>
          <a:xfrm>
            <a:off x="6804248" y="4011910"/>
            <a:ext cx="1152128" cy="576064"/>
          </a:xfrm>
          <a:prstGeom prst="ellipse">
            <a:avLst/>
          </a:prstGeom>
          <a:noFill/>
          <a:ln w="25400" cap="flat">
            <a:solidFill>
              <a:srgbClr val="993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slide12_shape6"/>
          <p:cNvSpPr/>
          <p:nvPr/>
        </p:nvSpPr>
        <p:spPr>
          <a:xfrm>
            <a:off x="2195736" y="4048720"/>
            <a:ext cx="1152128" cy="576064"/>
          </a:xfrm>
          <a:prstGeom prst="ellipse">
            <a:avLst/>
          </a:prstGeom>
          <a:noFill/>
          <a:ln w="25400" cap="flat">
            <a:solidFill>
              <a:srgbClr val="993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nppt_16225157951542628"/>
          <p:cNvSpPr/>
          <p:nvPr/>
        </p:nvSpPr>
        <p:spPr>
          <a:xfrm>
            <a:off x="82373" y="790967"/>
            <a:ext cx="3810000" cy="366361"/>
          </a:xfrm>
          <a:prstGeom prst="rect">
            <a:avLst/>
          </a:prstGeom>
          <a:noFill/>
          <a:ln w="25400" cap="flat">
            <a:noFill/>
            <a:prstDash val="solid"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>
                <a:solidFill>
                  <a:srgbClr val="000000"/>
                </a:solidFill>
                <a:latin typeface="+mn-ea"/>
                <a:ea typeface="+mn-ea"/>
              </a:rPr>
              <a:t>이벤트 페이지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8000">
              <a:srgbClr val="fee7f2"/>
            </a:gs>
            <a:gs pos="5000">
              <a:srgbClr val="fac77d"/>
            </a:gs>
            <a:gs pos="86000">
              <a:srgbClr val="fba97d"/>
            </a:gs>
            <a:gs pos="88000">
              <a:srgbClr val="fbd49c"/>
            </a:gs>
            <a:gs pos="85000">
              <a:srgbClr val="fee7f2"/>
            </a:gs>
          </a:gsLst>
          <a:lin ang="2700000" scaled="1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13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22540" y="2356098"/>
            <a:ext cx="3625341" cy="266086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13_shape1"/>
          <p:cNvSpPr/>
          <p:nvPr/>
        </p:nvSpPr>
        <p:spPr>
          <a:xfrm>
            <a:off x="179512" y="51470"/>
            <a:ext cx="720080" cy="649002"/>
          </a:xfrm>
          <a:custGeom>
            <a:avLst/>
            <a:rect l="l" t="t" r="r" b="b"/>
            <a:pathLst>
              <a:path w="2075151" h="2084561">
                <a:moveTo>
                  <a:pt x="687322" y="720390"/>
                </a:moveTo>
                <a:lnTo>
                  <a:pt x="792251" y="1226101"/>
                </a:lnTo>
                <a:lnTo>
                  <a:pt x="654923" y="1226101"/>
                </a:lnTo>
                <a:lnTo>
                  <a:pt x="519418" y="720390"/>
                </a:lnTo>
                <a:close/>
                <a:moveTo>
                  <a:pt x="1088790" y="720390"/>
                </a:moveTo>
                <a:lnTo>
                  <a:pt x="1088790" y="1226101"/>
                </a:lnTo>
                <a:lnTo>
                  <a:pt x="981085" y="1226101"/>
                </a:lnTo>
                <a:lnTo>
                  <a:pt x="876156" y="720390"/>
                </a:lnTo>
                <a:close/>
                <a:moveTo>
                  <a:pt x="1470928" y="720390"/>
                </a:moveTo>
                <a:lnTo>
                  <a:pt x="1399467" y="1226101"/>
                </a:lnTo>
                <a:lnTo>
                  <a:pt x="1273686" y="1226101"/>
                </a:lnTo>
                <a:lnTo>
                  <a:pt x="1273686" y="720390"/>
                </a:lnTo>
                <a:close/>
                <a:moveTo>
                  <a:pt x="1858098" y="720390"/>
                </a:moveTo>
                <a:lnTo>
                  <a:pt x="1704623" y="1226101"/>
                </a:lnTo>
                <a:lnTo>
                  <a:pt x="1586200" y="1226101"/>
                </a:lnTo>
                <a:lnTo>
                  <a:pt x="1657660" y="720390"/>
                </a:lnTo>
                <a:close/>
                <a:moveTo>
                  <a:pt x="326390" y="0"/>
                </a:moveTo>
                <a:lnTo>
                  <a:pt x="289467" y="9893"/>
                </a:lnTo>
                <a:lnTo>
                  <a:pt x="0" y="9893"/>
                </a:lnTo>
                <a:lnTo>
                  <a:pt x="0" y="194789"/>
                </a:lnTo>
                <a:lnTo>
                  <a:pt x="187165" y="194789"/>
                </a:lnTo>
                <a:lnTo>
                  <a:pt x="603775" y="1749601"/>
                </a:lnTo>
                <a:cubicBezTo>
                  <a:pt x="548018" y="1778252"/>
                  <a:pt x="511419" y="1836815"/>
                  <a:pt x="511419" y="1903926"/>
                </a:cubicBezTo>
                <a:cubicBezTo>
                  <a:pt x="511419" y="2003688"/>
                  <a:pt x="592292" y="2084561"/>
                  <a:pt x="692054" y="2084561"/>
                </a:cubicBezTo>
                <a:cubicBezTo>
                  <a:pt x="791816" y="2084561"/>
                  <a:pt x="872689" y="2003688"/>
                  <a:pt x="872689" y="1903926"/>
                </a:cubicBezTo>
                <a:cubicBezTo>
                  <a:pt x="872689" y="1844787"/>
                  <a:pt x="844269" y="1792285"/>
                  <a:pt x="798470" y="1761829"/>
                </a:cubicBezTo>
                <a:lnTo>
                  <a:pt x="797088" y="1756669"/>
                </a:lnTo>
                <a:lnTo>
                  <a:pt x="1597741" y="1756669"/>
                </a:lnTo>
                <a:cubicBezTo>
                  <a:pt x="1547621" y="1786323"/>
                  <a:pt x="1515869" y="1841417"/>
                  <a:pt x="1515869" y="1903926"/>
                </a:cubicBezTo>
                <a:cubicBezTo>
                  <a:pt x="1515869" y="2003688"/>
                  <a:pt x="1596742" y="2084561"/>
                  <a:pt x="1696504" y="2084561"/>
                </a:cubicBezTo>
                <a:cubicBezTo>
                  <a:pt x="1796266" y="2084561"/>
                  <a:pt x="1877139" y="2003688"/>
                  <a:pt x="1877139" y="1903926"/>
                </a:cubicBezTo>
                <a:cubicBezTo>
                  <a:pt x="1877139" y="1839781"/>
                  <a:pt x="1843704" y="1783446"/>
                  <a:pt x="1791551" y="1754164"/>
                </a:cubicBezTo>
                <a:lnTo>
                  <a:pt x="1791551" y="1571773"/>
                </a:lnTo>
                <a:lnTo>
                  <a:pt x="747545" y="1571773"/>
                </a:lnTo>
                <a:lnTo>
                  <a:pt x="704465" y="1410997"/>
                </a:lnTo>
                <a:lnTo>
                  <a:pt x="1746053" y="1410997"/>
                </a:lnTo>
                <a:lnTo>
                  <a:pt x="1746942" y="1411267"/>
                </a:lnTo>
                <a:cubicBezTo>
                  <a:pt x="1794837" y="1425803"/>
                  <a:pt x="1845447" y="1398759"/>
                  <a:pt x="1859982" y="1350864"/>
                </a:cubicBezTo>
                <a:lnTo>
                  <a:pt x="2071222" y="654816"/>
                </a:lnTo>
                <a:cubicBezTo>
                  <a:pt x="2085757" y="606922"/>
                  <a:pt x="2058714" y="556312"/>
                  <a:pt x="2010819" y="541777"/>
                </a:cubicBezTo>
                <a:lnTo>
                  <a:pt x="2007334" y="540719"/>
                </a:lnTo>
                <a:cubicBezTo>
                  <a:pt x="1997276" y="537666"/>
                  <a:pt x="1987098" y="536448"/>
                  <a:pt x="1977200" y="537834"/>
                </a:cubicBezTo>
                <a:lnTo>
                  <a:pt x="1977200" y="535494"/>
                </a:lnTo>
                <a:lnTo>
                  <a:pt x="469875" y="535494"/>
                </a:lnTo>
                <a:close/>
              </a:path>
            </a:pathLst>
          </a:custGeom>
          <a:solidFill>
            <a:srgbClr val="993300"/>
          </a:solidFill>
          <a:ln w="25400" cap="flat">
            <a:noFill/>
            <a:prstDash val="solid"/>
          </a:ln>
          <a:effectLst xmlns:a="http://schemas.openxmlformats.org/drawingml/2006/main"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rgbClr val="99330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slide13_picture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3502" y="171326"/>
            <a:ext cx="3689350" cy="43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lide13_picture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82852" y="171326"/>
            <a:ext cx="2376264" cy="28138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13_shape2"/>
          <p:cNvSpPr/>
          <p:nvPr/>
        </p:nvSpPr>
        <p:spPr>
          <a:xfrm>
            <a:off x="611560" y="757312"/>
            <a:ext cx="2880320" cy="864096"/>
          </a:xfrm>
          <a:prstGeom prst="ellipse">
            <a:avLst/>
          </a:prstGeom>
          <a:noFill/>
          <a:ln w="25400" cap="flat">
            <a:solidFill>
              <a:srgbClr val="9933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slide13_shape3"/>
          <p:cNvSpPr/>
          <p:nvPr/>
        </p:nvSpPr>
        <p:spPr>
          <a:xfrm>
            <a:off x="4572000" y="901328"/>
            <a:ext cx="1152128" cy="576064"/>
          </a:xfrm>
          <a:prstGeom prst="ellipse">
            <a:avLst/>
          </a:prstGeom>
          <a:noFill/>
          <a:ln w="25400" cap="flat">
            <a:solidFill>
              <a:srgbClr val="993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slide13_shape4"/>
          <p:cNvSpPr/>
          <p:nvPr/>
        </p:nvSpPr>
        <p:spPr>
          <a:xfrm>
            <a:off x="6588224" y="3567906"/>
            <a:ext cx="1152128" cy="576064"/>
          </a:xfrm>
          <a:prstGeom prst="ellipse">
            <a:avLst/>
          </a:prstGeom>
          <a:noFill/>
          <a:ln w="25400" cap="flat">
            <a:solidFill>
              <a:srgbClr val="993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nppt_16225157951542780"/>
          <p:cNvSpPr/>
          <p:nvPr/>
        </p:nvSpPr>
        <p:spPr>
          <a:xfrm>
            <a:off x="6935210" y="260496"/>
            <a:ext cx="1392396" cy="366361"/>
          </a:xfrm>
          <a:prstGeom prst="rect">
            <a:avLst/>
          </a:prstGeom>
          <a:noFill/>
          <a:ln w="25400" cap="flat">
            <a:noFill/>
            <a:prstDash val="solid"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>
                <a:solidFill>
                  <a:srgbClr val="000000"/>
                </a:solidFill>
                <a:latin typeface="+mn-ea"/>
                <a:ea typeface="+mn-ea"/>
              </a:rPr>
              <a:t>메뉴 선택  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8000">
              <a:srgbClr val="fee7f2"/>
            </a:gs>
            <a:gs pos="5000">
              <a:srgbClr val="fac77d"/>
            </a:gs>
            <a:gs pos="86000">
              <a:srgbClr val="fba97d"/>
            </a:gs>
            <a:gs pos="88000">
              <a:srgbClr val="fbd49c"/>
            </a:gs>
            <a:gs pos="85000">
              <a:srgbClr val="fee7f2"/>
            </a:gs>
          </a:gsLst>
          <a:lin ang="2700000" scaled="1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4_shape1"/>
          <p:cNvSpPr/>
          <p:nvPr/>
        </p:nvSpPr>
        <p:spPr>
          <a:xfrm>
            <a:off x="323528" y="123478"/>
            <a:ext cx="720080" cy="649002"/>
          </a:xfrm>
          <a:custGeom>
            <a:avLst/>
            <a:rect l="l" t="t" r="r" b="b"/>
            <a:pathLst>
              <a:path w="2075151" h="2084561">
                <a:moveTo>
                  <a:pt x="687322" y="720390"/>
                </a:moveTo>
                <a:lnTo>
                  <a:pt x="792251" y="1226101"/>
                </a:lnTo>
                <a:lnTo>
                  <a:pt x="654923" y="1226101"/>
                </a:lnTo>
                <a:lnTo>
                  <a:pt x="519418" y="720390"/>
                </a:lnTo>
                <a:close/>
                <a:moveTo>
                  <a:pt x="1088790" y="720390"/>
                </a:moveTo>
                <a:lnTo>
                  <a:pt x="1088790" y="1226101"/>
                </a:lnTo>
                <a:lnTo>
                  <a:pt x="981085" y="1226101"/>
                </a:lnTo>
                <a:lnTo>
                  <a:pt x="876156" y="720390"/>
                </a:lnTo>
                <a:close/>
                <a:moveTo>
                  <a:pt x="1470928" y="720390"/>
                </a:moveTo>
                <a:lnTo>
                  <a:pt x="1399467" y="1226101"/>
                </a:lnTo>
                <a:lnTo>
                  <a:pt x="1273686" y="1226101"/>
                </a:lnTo>
                <a:lnTo>
                  <a:pt x="1273686" y="720390"/>
                </a:lnTo>
                <a:close/>
                <a:moveTo>
                  <a:pt x="1858098" y="720390"/>
                </a:moveTo>
                <a:lnTo>
                  <a:pt x="1704623" y="1226101"/>
                </a:lnTo>
                <a:lnTo>
                  <a:pt x="1586200" y="1226101"/>
                </a:lnTo>
                <a:lnTo>
                  <a:pt x="1657660" y="720390"/>
                </a:lnTo>
                <a:close/>
                <a:moveTo>
                  <a:pt x="326390" y="0"/>
                </a:moveTo>
                <a:lnTo>
                  <a:pt x="289467" y="9893"/>
                </a:lnTo>
                <a:lnTo>
                  <a:pt x="0" y="9893"/>
                </a:lnTo>
                <a:lnTo>
                  <a:pt x="0" y="194789"/>
                </a:lnTo>
                <a:lnTo>
                  <a:pt x="187165" y="194789"/>
                </a:lnTo>
                <a:lnTo>
                  <a:pt x="603775" y="1749601"/>
                </a:lnTo>
                <a:cubicBezTo>
                  <a:pt x="548018" y="1778252"/>
                  <a:pt x="511419" y="1836815"/>
                  <a:pt x="511419" y="1903926"/>
                </a:cubicBezTo>
                <a:cubicBezTo>
                  <a:pt x="511419" y="2003688"/>
                  <a:pt x="592292" y="2084561"/>
                  <a:pt x="692054" y="2084561"/>
                </a:cubicBezTo>
                <a:cubicBezTo>
                  <a:pt x="791816" y="2084561"/>
                  <a:pt x="872689" y="2003688"/>
                  <a:pt x="872689" y="1903926"/>
                </a:cubicBezTo>
                <a:cubicBezTo>
                  <a:pt x="872689" y="1844787"/>
                  <a:pt x="844269" y="1792285"/>
                  <a:pt x="798470" y="1761829"/>
                </a:cubicBezTo>
                <a:lnTo>
                  <a:pt x="797088" y="1756669"/>
                </a:lnTo>
                <a:lnTo>
                  <a:pt x="1597741" y="1756669"/>
                </a:lnTo>
                <a:cubicBezTo>
                  <a:pt x="1547621" y="1786323"/>
                  <a:pt x="1515869" y="1841417"/>
                  <a:pt x="1515869" y="1903926"/>
                </a:cubicBezTo>
                <a:cubicBezTo>
                  <a:pt x="1515869" y="2003688"/>
                  <a:pt x="1596742" y="2084561"/>
                  <a:pt x="1696504" y="2084561"/>
                </a:cubicBezTo>
                <a:cubicBezTo>
                  <a:pt x="1796266" y="2084561"/>
                  <a:pt x="1877139" y="2003688"/>
                  <a:pt x="1877139" y="1903926"/>
                </a:cubicBezTo>
                <a:cubicBezTo>
                  <a:pt x="1877139" y="1839781"/>
                  <a:pt x="1843704" y="1783446"/>
                  <a:pt x="1791551" y="1754164"/>
                </a:cubicBezTo>
                <a:lnTo>
                  <a:pt x="1791551" y="1571773"/>
                </a:lnTo>
                <a:lnTo>
                  <a:pt x="747545" y="1571773"/>
                </a:lnTo>
                <a:lnTo>
                  <a:pt x="704465" y="1410997"/>
                </a:lnTo>
                <a:lnTo>
                  <a:pt x="1746053" y="1410997"/>
                </a:lnTo>
                <a:lnTo>
                  <a:pt x="1746942" y="1411267"/>
                </a:lnTo>
                <a:cubicBezTo>
                  <a:pt x="1794837" y="1425803"/>
                  <a:pt x="1845447" y="1398759"/>
                  <a:pt x="1859982" y="1350864"/>
                </a:cubicBezTo>
                <a:lnTo>
                  <a:pt x="2071222" y="654816"/>
                </a:lnTo>
                <a:cubicBezTo>
                  <a:pt x="2085757" y="606922"/>
                  <a:pt x="2058714" y="556312"/>
                  <a:pt x="2010819" y="541777"/>
                </a:cubicBezTo>
                <a:lnTo>
                  <a:pt x="2007334" y="540719"/>
                </a:lnTo>
                <a:cubicBezTo>
                  <a:pt x="1997276" y="537666"/>
                  <a:pt x="1987098" y="536448"/>
                  <a:pt x="1977200" y="537834"/>
                </a:cubicBezTo>
                <a:lnTo>
                  <a:pt x="1977200" y="535494"/>
                </a:lnTo>
                <a:lnTo>
                  <a:pt x="469875" y="535494"/>
                </a:lnTo>
                <a:close/>
              </a:path>
            </a:pathLst>
          </a:custGeom>
          <a:solidFill>
            <a:srgbClr val="993300"/>
          </a:solidFill>
          <a:ln w="25400" cap="flat">
            <a:noFill/>
            <a:prstDash val="solid"/>
          </a:ln>
          <a:effectLst xmlns:a="http://schemas.openxmlformats.org/drawingml/2006/main"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rgbClr val="99330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slide14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779661"/>
            <a:ext cx="2376264" cy="281388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14_shape2"/>
          <p:cNvSpPr/>
          <p:nvPr/>
        </p:nvSpPr>
        <p:spPr>
          <a:xfrm>
            <a:off x="5724128" y="1486680"/>
            <a:ext cx="877813" cy="708154"/>
          </a:xfrm>
          <a:prstGeom prst="ellipse">
            <a:avLst/>
          </a:prstGeom>
          <a:noFill/>
          <a:ln w="25400" cap="flat">
            <a:solidFill>
              <a:srgbClr val="9933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slide14_picture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656" y="1033639"/>
            <a:ext cx="5554921" cy="3597780"/>
          </a:xfrm>
          <a:prstGeom prst="rect">
            <a:avLst/>
          </a:prstGeom>
        </p:spPr>
      </p:pic>
      <p:sp>
        <p:nvSpPr>
          <p:cNvPr id="7" name="slide14_shape3"/>
          <p:cNvSpPr/>
          <p:nvPr/>
        </p:nvSpPr>
        <p:spPr>
          <a:xfrm>
            <a:off x="1331640" y="3579862"/>
            <a:ext cx="1161802" cy="864096"/>
          </a:xfrm>
          <a:prstGeom prst="ellipse">
            <a:avLst/>
          </a:prstGeom>
          <a:noFill/>
          <a:ln w="25400" cap="flat">
            <a:solidFill>
              <a:srgbClr val="9933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slide14_picture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05437" y="395896"/>
            <a:ext cx="4071601" cy="2767530"/>
          </a:xfrm>
          <a:prstGeom prst="rect">
            <a:avLst/>
          </a:prstGeom>
        </p:spPr>
      </p:pic>
      <p:sp>
        <p:nvSpPr>
          <p:cNvPr id="9" name="slide14_shape4"/>
          <p:cNvSpPr/>
          <p:nvPr/>
        </p:nvSpPr>
        <p:spPr>
          <a:xfrm>
            <a:off x="3741341" y="2716961"/>
            <a:ext cx="864096" cy="708154"/>
          </a:xfrm>
          <a:prstGeom prst="ellipse">
            <a:avLst/>
          </a:prstGeom>
          <a:noFill/>
          <a:ln w="25400" cap="flat">
            <a:solidFill>
              <a:srgbClr val="9933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nppt_16225157951542948"/>
          <p:cNvSpPr/>
          <p:nvPr/>
        </p:nvSpPr>
        <p:spPr>
          <a:xfrm>
            <a:off x="4820096" y="4405055"/>
            <a:ext cx="3810000" cy="366361"/>
          </a:xfrm>
          <a:prstGeom prst="rect">
            <a:avLst/>
          </a:prstGeom>
          <a:noFill/>
          <a:ln w="25400" cap="flat">
            <a:noFill/>
            <a:prstDash val="solid"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>
                <a:solidFill>
                  <a:srgbClr val="000000"/>
                </a:solidFill>
                <a:latin typeface="+mn-ea"/>
                <a:ea typeface="+mn-ea"/>
              </a:rPr>
              <a:t>결제 화면 - 포인트 및 쿠폰 조회 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8000">
              <a:srgbClr val="fee7f2"/>
            </a:gs>
            <a:gs pos="5000">
              <a:srgbClr val="fac77d"/>
            </a:gs>
            <a:gs pos="86000">
              <a:srgbClr val="fba97d"/>
            </a:gs>
            <a:gs pos="88000">
              <a:srgbClr val="fbd49c"/>
            </a:gs>
            <a:gs pos="85000">
              <a:srgbClr val="fee7f2"/>
            </a:gs>
          </a:gsLst>
          <a:lin ang="2700000" scaled="1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5_shape1"/>
          <p:cNvSpPr/>
          <p:nvPr/>
        </p:nvSpPr>
        <p:spPr>
          <a:xfrm>
            <a:off x="323528" y="123478"/>
            <a:ext cx="720080" cy="649002"/>
          </a:xfrm>
          <a:custGeom>
            <a:avLst/>
            <a:rect l="l" t="t" r="r" b="b"/>
            <a:pathLst>
              <a:path w="2075151" h="2084561">
                <a:moveTo>
                  <a:pt x="687322" y="720390"/>
                </a:moveTo>
                <a:lnTo>
                  <a:pt x="792251" y="1226101"/>
                </a:lnTo>
                <a:lnTo>
                  <a:pt x="654923" y="1226101"/>
                </a:lnTo>
                <a:lnTo>
                  <a:pt x="519418" y="720390"/>
                </a:lnTo>
                <a:close/>
                <a:moveTo>
                  <a:pt x="1088790" y="720390"/>
                </a:moveTo>
                <a:lnTo>
                  <a:pt x="1088790" y="1226101"/>
                </a:lnTo>
                <a:lnTo>
                  <a:pt x="981085" y="1226101"/>
                </a:lnTo>
                <a:lnTo>
                  <a:pt x="876156" y="720390"/>
                </a:lnTo>
                <a:close/>
                <a:moveTo>
                  <a:pt x="1470928" y="720390"/>
                </a:moveTo>
                <a:lnTo>
                  <a:pt x="1399467" y="1226101"/>
                </a:lnTo>
                <a:lnTo>
                  <a:pt x="1273686" y="1226101"/>
                </a:lnTo>
                <a:lnTo>
                  <a:pt x="1273686" y="720390"/>
                </a:lnTo>
                <a:close/>
                <a:moveTo>
                  <a:pt x="1858098" y="720390"/>
                </a:moveTo>
                <a:lnTo>
                  <a:pt x="1704623" y="1226101"/>
                </a:lnTo>
                <a:lnTo>
                  <a:pt x="1586200" y="1226101"/>
                </a:lnTo>
                <a:lnTo>
                  <a:pt x="1657660" y="720390"/>
                </a:lnTo>
                <a:close/>
                <a:moveTo>
                  <a:pt x="326390" y="0"/>
                </a:moveTo>
                <a:lnTo>
                  <a:pt x="289467" y="9893"/>
                </a:lnTo>
                <a:lnTo>
                  <a:pt x="0" y="9893"/>
                </a:lnTo>
                <a:lnTo>
                  <a:pt x="0" y="194789"/>
                </a:lnTo>
                <a:lnTo>
                  <a:pt x="187165" y="194789"/>
                </a:lnTo>
                <a:lnTo>
                  <a:pt x="603775" y="1749601"/>
                </a:lnTo>
                <a:cubicBezTo>
                  <a:pt x="548018" y="1778252"/>
                  <a:pt x="511419" y="1836815"/>
                  <a:pt x="511419" y="1903926"/>
                </a:cubicBezTo>
                <a:cubicBezTo>
                  <a:pt x="511419" y="2003688"/>
                  <a:pt x="592292" y="2084561"/>
                  <a:pt x="692054" y="2084561"/>
                </a:cubicBezTo>
                <a:cubicBezTo>
                  <a:pt x="791816" y="2084561"/>
                  <a:pt x="872689" y="2003688"/>
                  <a:pt x="872689" y="1903926"/>
                </a:cubicBezTo>
                <a:cubicBezTo>
                  <a:pt x="872689" y="1844787"/>
                  <a:pt x="844269" y="1792285"/>
                  <a:pt x="798470" y="1761829"/>
                </a:cubicBezTo>
                <a:lnTo>
                  <a:pt x="797088" y="1756669"/>
                </a:lnTo>
                <a:lnTo>
                  <a:pt x="1597741" y="1756669"/>
                </a:lnTo>
                <a:cubicBezTo>
                  <a:pt x="1547621" y="1786323"/>
                  <a:pt x="1515869" y="1841417"/>
                  <a:pt x="1515869" y="1903926"/>
                </a:cubicBezTo>
                <a:cubicBezTo>
                  <a:pt x="1515869" y="2003688"/>
                  <a:pt x="1596742" y="2084561"/>
                  <a:pt x="1696504" y="2084561"/>
                </a:cubicBezTo>
                <a:cubicBezTo>
                  <a:pt x="1796266" y="2084561"/>
                  <a:pt x="1877139" y="2003688"/>
                  <a:pt x="1877139" y="1903926"/>
                </a:cubicBezTo>
                <a:cubicBezTo>
                  <a:pt x="1877139" y="1839781"/>
                  <a:pt x="1843704" y="1783446"/>
                  <a:pt x="1791551" y="1754164"/>
                </a:cubicBezTo>
                <a:lnTo>
                  <a:pt x="1791551" y="1571773"/>
                </a:lnTo>
                <a:lnTo>
                  <a:pt x="747545" y="1571773"/>
                </a:lnTo>
                <a:lnTo>
                  <a:pt x="704465" y="1410997"/>
                </a:lnTo>
                <a:lnTo>
                  <a:pt x="1746053" y="1410997"/>
                </a:lnTo>
                <a:lnTo>
                  <a:pt x="1746942" y="1411267"/>
                </a:lnTo>
                <a:cubicBezTo>
                  <a:pt x="1794837" y="1425803"/>
                  <a:pt x="1845447" y="1398759"/>
                  <a:pt x="1859982" y="1350864"/>
                </a:cubicBezTo>
                <a:lnTo>
                  <a:pt x="2071222" y="654816"/>
                </a:lnTo>
                <a:cubicBezTo>
                  <a:pt x="2085757" y="606922"/>
                  <a:pt x="2058714" y="556312"/>
                  <a:pt x="2010819" y="541777"/>
                </a:cubicBezTo>
                <a:lnTo>
                  <a:pt x="2007334" y="540719"/>
                </a:lnTo>
                <a:cubicBezTo>
                  <a:pt x="1997276" y="537666"/>
                  <a:pt x="1987098" y="536448"/>
                  <a:pt x="1977200" y="537834"/>
                </a:cubicBezTo>
                <a:lnTo>
                  <a:pt x="1977200" y="535494"/>
                </a:lnTo>
                <a:lnTo>
                  <a:pt x="469875" y="535494"/>
                </a:lnTo>
                <a:close/>
              </a:path>
            </a:pathLst>
          </a:custGeom>
          <a:solidFill>
            <a:srgbClr val="993300"/>
          </a:solidFill>
          <a:ln w="25400" cap="flat">
            <a:noFill/>
            <a:prstDash val="solid"/>
          </a:ln>
          <a:effectLst xmlns:a="http://schemas.openxmlformats.org/drawingml/2006/main"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rgbClr val="993300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4" name="slide15_group1"/>
          <p:cNvGrpSpPr>
            <a:grpSpLocks/>
          </p:cNvGrpSpPr>
          <p:nvPr/>
        </p:nvGrpSpPr>
        <p:grpSpPr>
          <a:xfrm>
            <a:off x="103550" y="648258"/>
            <a:ext cx="4268047" cy="2520280"/>
            <a:chOff x="103550" y="648258"/>
            <a:chExt cx="4268047" cy="2520280"/>
          </a:xfrm>
        </p:grpSpPr>
        <p:pic>
          <p:nvPicPr>
            <p:cNvPr id="5" name="slide15_picture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550" y="648258"/>
              <a:ext cx="4268047" cy="2520280"/>
            </a:xfrm>
            <a:prstGeom prst="rect">
              <a:avLst/>
            </a:prstGeom>
          </p:spPr>
        </p:pic>
        <p:sp>
          <p:nvSpPr>
            <p:cNvPr id="6" name="slide15_shape2"/>
            <p:cNvSpPr/>
            <p:nvPr/>
          </p:nvSpPr>
          <p:spPr>
            <a:xfrm>
              <a:off x="1413684" y="2190837"/>
              <a:ext cx="792088" cy="432048"/>
            </a:xfrm>
            <a:prstGeom prst="ellipse">
              <a:avLst/>
            </a:prstGeom>
            <a:noFill/>
            <a:ln w="25400" cap="flat">
              <a:solidFill>
                <a:srgbClr val="993300"/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marL="0" defTabSz="914400" latinLnBrk="1"/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7" name="slide15_picture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63518" y="-73331"/>
            <a:ext cx="4619008" cy="3031024"/>
          </a:xfrm>
          <a:prstGeom prst="rect">
            <a:avLst/>
          </a:prstGeom>
        </p:spPr>
      </p:pic>
      <p:sp>
        <p:nvSpPr>
          <p:cNvPr id="8" name="slide15_shape3"/>
          <p:cNvSpPr/>
          <p:nvPr/>
        </p:nvSpPr>
        <p:spPr>
          <a:xfrm>
            <a:off x="5573571" y="1567781"/>
            <a:ext cx="582605" cy="360040"/>
          </a:xfrm>
          <a:prstGeom prst="ellipse">
            <a:avLst/>
          </a:prstGeom>
          <a:noFill/>
          <a:ln w="25400" cap="flat">
            <a:solidFill>
              <a:srgbClr val="9933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slide15_picture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46926" y="2660956"/>
            <a:ext cx="4184639" cy="2423496"/>
          </a:xfrm>
          <a:prstGeom prst="rect">
            <a:avLst/>
          </a:prstGeom>
        </p:spPr>
      </p:pic>
      <p:sp>
        <p:nvSpPr>
          <p:cNvPr id="10" name="slide15_shape4"/>
          <p:cNvSpPr/>
          <p:nvPr/>
        </p:nvSpPr>
        <p:spPr>
          <a:xfrm>
            <a:off x="3995937" y="3522339"/>
            <a:ext cx="2559530" cy="899572"/>
          </a:xfrm>
          <a:prstGeom prst="ellipse">
            <a:avLst/>
          </a:prstGeom>
          <a:noFill/>
          <a:ln w="25400" cap="flat">
            <a:solidFill>
              <a:srgbClr val="9933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1" name="slide15_picture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0384" y="4364822"/>
            <a:ext cx="3331416" cy="630268"/>
          </a:xfrm>
          <a:prstGeom prst="rect">
            <a:avLst/>
          </a:prstGeom>
        </p:spPr>
      </p:pic>
      <p:sp>
        <p:nvSpPr>
          <p:cNvPr id="12" name="slide15_shape5"/>
          <p:cNvSpPr/>
          <p:nvPr/>
        </p:nvSpPr>
        <p:spPr>
          <a:xfrm>
            <a:off x="1330652" y="4389220"/>
            <a:ext cx="1368152" cy="493085"/>
          </a:xfrm>
          <a:prstGeom prst="ellipse">
            <a:avLst/>
          </a:prstGeom>
          <a:noFill/>
          <a:ln w="25400" cap="flat">
            <a:solidFill>
              <a:srgbClr val="9933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lide15_shape6"/>
          <p:cNvSpPr/>
          <p:nvPr/>
        </p:nvSpPr>
        <p:spPr>
          <a:xfrm>
            <a:off x="2693368" y="4248699"/>
            <a:ext cx="977807" cy="493085"/>
          </a:xfrm>
          <a:prstGeom prst="ellipse">
            <a:avLst/>
          </a:prstGeom>
          <a:noFill/>
          <a:ln w="25400" cap="flat">
            <a:solidFill>
              <a:srgbClr val="9933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slide15_shape7"/>
          <p:cNvSpPr/>
          <p:nvPr/>
        </p:nvSpPr>
        <p:spPr>
          <a:xfrm>
            <a:off x="3765135" y="1483390"/>
            <a:ext cx="582605" cy="220167"/>
          </a:xfrm>
          <a:prstGeom prst="rightArrow">
            <a:avLst/>
          </a:prstGeom>
          <a:solidFill>
            <a:srgbClr val="4784a1"/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slide15_shape8"/>
          <p:cNvSpPr/>
          <p:nvPr/>
        </p:nvSpPr>
        <p:spPr>
          <a:xfrm rot="5400000">
            <a:off x="4989990" y="1969650"/>
            <a:ext cx="360042" cy="311342"/>
          </a:xfrm>
          <a:prstGeom prst="rightArrow">
            <a:avLst/>
          </a:prstGeom>
          <a:solidFill>
            <a:srgbClr val="4784a1"/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slide15_shape9"/>
          <p:cNvSpPr/>
          <p:nvPr/>
        </p:nvSpPr>
        <p:spPr>
          <a:xfrm rot="10620000">
            <a:off x="3833174" y="4480091"/>
            <a:ext cx="412832" cy="311342"/>
          </a:xfrm>
          <a:prstGeom prst="rightArrow">
            <a:avLst/>
          </a:prstGeom>
          <a:solidFill>
            <a:srgbClr val="4784a1"/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nppt_16225157951542997"/>
          <p:cNvSpPr/>
          <p:nvPr/>
        </p:nvSpPr>
        <p:spPr>
          <a:xfrm>
            <a:off x="323528" y="3391941"/>
            <a:ext cx="3810000" cy="366361"/>
          </a:xfrm>
          <a:prstGeom prst="rect">
            <a:avLst/>
          </a:prstGeom>
          <a:noFill/>
          <a:ln w="25400" cap="flat">
            <a:noFill/>
            <a:prstDash val="solid"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>
                <a:solidFill>
                  <a:srgbClr val="000000"/>
                </a:solidFill>
                <a:latin typeface="+mn-ea"/>
                <a:ea typeface="+mn-ea"/>
              </a:rPr>
              <a:t>포인트, 쿠폰 적용, 결제 수단 선택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8000">
              <a:srgbClr val="fee7f2"/>
            </a:gs>
            <a:gs pos="5000">
              <a:srgbClr val="fac77d"/>
            </a:gs>
            <a:gs pos="86000">
              <a:srgbClr val="fba97d"/>
            </a:gs>
            <a:gs pos="88000">
              <a:srgbClr val="fbd49c"/>
            </a:gs>
            <a:gs pos="85000">
              <a:srgbClr val="fee7f2"/>
            </a:gs>
          </a:gsLst>
          <a:lin ang="2700000" scaled="1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6_shape1"/>
          <p:cNvSpPr/>
          <p:nvPr/>
        </p:nvSpPr>
        <p:spPr>
          <a:xfrm>
            <a:off x="323528" y="123478"/>
            <a:ext cx="720080" cy="649002"/>
          </a:xfrm>
          <a:custGeom>
            <a:avLst/>
            <a:rect l="l" t="t" r="r" b="b"/>
            <a:pathLst>
              <a:path w="2075151" h="2084561">
                <a:moveTo>
                  <a:pt x="687322" y="720390"/>
                </a:moveTo>
                <a:lnTo>
                  <a:pt x="792251" y="1226101"/>
                </a:lnTo>
                <a:lnTo>
                  <a:pt x="654923" y="1226101"/>
                </a:lnTo>
                <a:lnTo>
                  <a:pt x="519418" y="720390"/>
                </a:lnTo>
                <a:close/>
                <a:moveTo>
                  <a:pt x="1088790" y="720390"/>
                </a:moveTo>
                <a:lnTo>
                  <a:pt x="1088790" y="1226101"/>
                </a:lnTo>
                <a:lnTo>
                  <a:pt x="981085" y="1226101"/>
                </a:lnTo>
                <a:lnTo>
                  <a:pt x="876156" y="720390"/>
                </a:lnTo>
                <a:close/>
                <a:moveTo>
                  <a:pt x="1470928" y="720390"/>
                </a:moveTo>
                <a:lnTo>
                  <a:pt x="1399467" y="1226101"/>
                </a:lnTo>
                <a:lnTo>
                  <a:pt x="1273686" y="1226101"/>
                </a:lnTo>
                <a:lnTo>
                  <a:pt x="1273686" y="720390"/>
                </a:lnTo>
                <a:close/>
                <a:moveTo>
                  <a:pt x="1858098" y="720390"/>
                </a:moveTo>
                <a:lnTo>
                  <a:pt x="1704623" y="1226101"/>
                </a:lnTo>
                <a:lnTo>
                  <a:pt x="1586200" y="1226101"/>
                </a:lnTo>
                <a:lnTo>
                  <a:pt x="1657660" y="720390"/>
                </a:lnTo>
                <a:close/>
                <a:moveTo>
                  <a:pt x="326390" y="0"/>
                </a:moveTo>
                <a:lnTo>
                  <a:pt x="289467" y="9893"/>
                </a:lnTo>
                <a:lnTo>
                  <a:pt x="0" y="9893"/>
                </a:lnTo>
                <a:lnTo>
                  <a:pt x="0" y="194789"/>
                </a:lnTo>
                <a:lnTo>
                  <a:pt x="187165" y="194789"/>
                </a:lnTo>
                <a:lnTo>
                  <a:pt x="603775" y="1749601"/>
                </a:lnTo>
                <a:cubicBezTo>
                  <a:pt x="548018" y="1778252"/>
                  <a:pt x="511419" y="1836815"/>
                  <a:pt x="511419" y="1903926"/>
                </a:cubicBezTo>
                <a:cubicBezTo>
                  <a:pt x="511419" y="2003688"/>
                  <a:pt x="592292" y="2084561"/>
                  <a:pt x="692054" y="2084561"/>
                </a:cubicBezTo>
                <a:cubicBezTo>
                  <a:pt x="791816" y="2084561"/>
                  <a:pt x="872689" y="2003688"/>
                  <a:pt x="872689" y="1903926"/>
                </a:cubicBezTo>
                <a:cubicBezTo>
                  <a:pt x="872689" y="1844787"/>
                  <a:pt x="844269" y="1792285"/>
                  <a:pt x="798470" y="1761829"/>
                </a:cubicBezTo>
                <a:lnTo>
                  <a:pt x="797088" y="1756669"/>
                </a:lnTo>
                <a:lnTo>
                  <a:pt x="1597741" y="1756669"/>
                </a:lnTo>
                <a:cubicBezTo>
                  <a:pt x="1547621" y="1786323"/>
                  <a:pt x="1515869" y="1841417"/>
                  <a:pt x="1515869" y="1903926"/>
                </a:cubicBezTo>
                <a:cubicBezTo>
                  <a:pt x="1515869" y="2003688"/>
                  <a:pt x="1596742" y="2084561"/>
                  <a:pt x="1696504" y="2084561"/>
                </a:cubicBezTo>
                <a:cubicBezTo>
                  <a:pt x="1796266" y="2084561"/>
                  <a:pt x="1877139" y="2003688"/>
                  <a:pt x="1877139" y="1903926"/>
                </a:cubicBezTo>
                <a:cubicBezTo>
                  <a:pt x="1877139" y="1839781"/>
                  <a:pt x="1843704" y="1783446"/>
                  <a:pt x="1791551" y="1754164"/>
                </a:cubicBezTo>
                <a:lnTo>
                  <a:pt x="1791551" y="1571773"/>
                </a:lnTo>
                <a:lnTo>
                  <a:pt x="747545" y="1571773"/>
                </a:lnTo>
                <a:lnTo>
                  <a:pt x="704465" y="1410997"/>
                </a:lnTo>
                <a:lnTo>
                  <a:pt x="1746053" y="1410997"/>
                </a:lnTo>
                <a:lnTo>
                  <a:pt x="1746942" y="1411267"/>
                </a:lnTo>
                <a:cubicBezTo>
                  <a:pt x="1794837" y="1425803"/>
                  <a:pt x="1845447" y="1398759"/>
                  <a:pt x="1859982" y="1350864"/>
                </a:cubicBezTo>
                <a:lnTo>
                  <a:pt x="2071222" y="654816"/>
                </a:lnTo>
                <a:cubicBezTo>
                  <a:pt x="2085757" y="606922"/>
                  <a:pt x="2058714" y="556312"/>
                  <a:pt x="2010819" y="541777"/>
                </a:cubicBezTo>
                <a:lnTo>
                  <a:pt x="2007334" y="540719"/>
                </a:lnTo>
                <a:cubicBezTo>
                  <a:pt x="1997276" y="537666"/>
                  <a:pt x="1987098" y="536448"/>
                  <a:pt x="1977200" y="537834"/>
                </a:cubicBezTo>
                <a:lnTo>
                  <a:pt x="1977200" y="535494"/>
                </a:lnTo>
                <a:lnTo>
                  <a:pt x="469875" y="535494"/>
                </a:lnTo>
                <a:close/>
              </a:path>
            </a:pathLst>
          </a:custGeom>
          <a:solidFill>
            <a:srgbClr val="993300"/>
          </a:solidFill>
          <a:ln w="25400" cap="flat">
            <a:noFill/>
            <a:prstDash val="solid"/>
          </a:ln>
          <a:effectLst xmlns:a="http://schemas.openxmlformats.org/drawingml/2006/main"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rgbClr val="99330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slide16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1131590"/>
            <a:ext cx="2808312" cy="3238355"/>
          </a:xfrm>
          <a:prstGeom prst="rect">
            <a:avLst/>
          </a:prstGeom>
        </p:spPr>
      </p:pic>
      <p:sp>
        <p:nvSpPr>
          <p:cNvPr id="5" name="nppt_16225157951543071"/>
          <p:cNvSpPr/>
          <p:nvPr/>
        </p:nvSpPr>
        <p:spPr>
          <a:xfrm>
            <a:off x="4820096" y="4405055"/>
            <a:ext cx="3810000" cy="366361"/>
          </a:xfrm>
          <a:prstGeom prst="rect">
            <a:avLst/>
          </a:prstGeom>
          <a:noFill/>
          <a:ln w="25400" cap="flat">
            <a:noFill/>
            <a:prstDash val="solid"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>
                <a:solidFill>
                  <a:srgbClr val="000000"/>
                </a:solidFill>
                <a:latin typeface="+mn-ea"/>
                <a:ea typeface="+mn-ea"/>
              </a:rPr>
              <a:t>주문 완료 화면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8000">
              <a:srgbClr val="fee7f2"/>
            </a:gs>
            <a:gs pos="5000">
              <a:srgbClr val="fac77d"/>
            </a:gs>
            <a:gs pos="86000">
              <a:srgbClr val="fba97d"/>
            </a:gs>
            <a:gs pos="88000">
              <a:srgbClr val="fbd49c"/>
            </a:gs>
            <a:gs pos="85000">
              <a:srgbClr val="fee7f2"/>
            </a:gs>
          </a:gsLst>
          <a:lin ang="2700000" scaled="1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7_shape1"/>
          <p:cNvSpPr/>
          <p:nvPr>
            <p:ph type="body" sz="quarter" idx="10"/>
          </p:nvPr>
        </p:nvSpPr>
        <p:spPr>
          <a:xfrm>
            <a:off x="3347864" y="1851670"/>
            <a:ext cx="3312368" cy="936104"/>
          </a:xfrm>
          <a:prstGeom prst="rect">
            <a:avLst/>
          </a:prstGeom>
        </p:spPr>
        <p:txBody>
          <a:bodyPr anchor="ctr"/>
          <a:lstStyle>
            <a:lvl1pPr algn="l" marL="0" indent="0">
              <a:buNone/>
              <a:defRPr sz="3600" b="1" baseline="0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pPr algn="l" marL="0" indent="0" lvl="0" defTabSz="914400" latinLnBrk="1">
              <a:spcBef>
                <a:spcPct val="20000"/>
              </a:spcBef>
              <a:buNone/>
            </a:pPr>
            <a:r>
              <a:rPr lang="ko-KR" altLang="en-US" sz="7200" b="1" baseline="0" kern="1200">
                <a:solidFill>
                  <a:srgbClr val="993300"/>
                </a:solidFill>
                <a:latin typeface="+mj-lt"/>
                <a:ea typeface="+mn-ea"/>
                <a:cs typeface="Arial"/>
              </a:rPr>
              <a:t>시연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8000">
              <a:srgbClr val="fee7f2"/>
            </a:gs>
            <a:gs pos="5000">
              <a:srgbClr val="fac77d"/>
            </a:gs>
            <a:gs pos="86000">
              <a:srgbClr val="fba97d"/>
            </a:gs>
            <a:gs pos="88000">
              <a:srgbClr val="fbd49c"/>
            </a:gs>
            <a:gs pos="85000">
              <a:srgbClr val="fee7f2"/>
            </a:gs>
          </a:gsLst>
          <a:lin ang="2700000" scaled="1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8_shape5"/>
          <p:cNvSpPr/>
          <p:nvPr>
            <p:ph type="body" sz="quarter" idx="10"/>
          </p:nvPr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marL="0" indent="0">
              <a:buNone/>
              <a:defRPr sz="3600" b="0" baseline="0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pPr algn="ctr" marL="0" indent="0" lvl="0" defTabSz="914400" latinLnBrk="1">
              <a:lnSpc>
                <a:spcPct val="100000"/>
              </a:lnSpc>
              <a:spcBef>
                <a:spcPct val="20000"/>
              </a:spcBef>
              <a:buNone/>
            </a:pPr>
            <a:r>
              <a:rPr lang="ko-KR" altLang="en-US" sz="3600" b="0" baseline="0" kern="1200">
                <a:solidFill>
                  <a:srgbClr val="993300"/>
                </a:solidFill>
                <a:latin typeface="+mj-lt"/>
                <a:ea typeface="+mn-ea"/>
                <a:cs typeface="Arial"/>
              </a:rPr>
              <a:t>에필로그</a:t>
            </a:r>
          </a:p>
        </p:txBody>
      </p:sp>
      <p:sp>
        <p:nvSpPr>
          <p:cNvPr id="4" name="slide18_shape51"/>
          <p:cNvSpPr/>
          <p:nvPr/>
        </p:nvSpPr>
        <p:spPr>
          <a:xfrm>
            <a:off x="4716016" y="843558"/>
            <a:ext cx="2504910" cy="461665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r" marL="0" defTabSz="914400" latinLnBrk="1"/>
            <a:r>
              <a:rPr lang="ko-KR" altLang="en-US" sz="2400" b="1" kern="1200">
                <a:solidFill>
                  <a:srgbClr val="993300"/>
                </a:solidFill>
                <a:latin typeface="+mn-lt"/>
                <a:ea typeface="+mn-ea"/>
                <a:cs typeface="Arial"/>
              </a:rPr>
              <a:t>보완하고</a:t>
            </a:r>
            <a:r>
              <a:rPr lang="en-US" altLang="en-US" sz="2400" b="1" kern="1200">
                <a:solidFill>
                  <a:srgbClr val="993300"/>
                </a:solidFill>
                <a:latin typeface="+mn-lt"/>
                <a:ea typeface="+mn-ea"/>
                <a:cs typeface="Arial"/>
              </a:rPr>
              <a:t> </a:t>
            </a:r>
            <a:r>
              <a:rPr lang="ko-KR" altLang="en-US" sz="2400" b="1" kern="1200">
                <a:solidFill>
                  <a:srgbClr val="993300"/>
                </a:solidFill>
                <a:latin typeface="+mn-lt"/>
                <a:ea typeface="+mn-ea"/>
                <a:cs typeface="Arial"/>
              </a:rPr>
              <a:t>싶은</a:t>
            </a:r>
            <a:r>
              <a:rPr lang="en-US" altLang="en-US" sz="2400" b="1" kern="1200">
                <a:solidFill>
                  <a:srgbClr val="993300"/>
                </a:solidFill>
                <a:latin typeface="+mn-lt"/>
                <a:ea typeface="+mn-ea"/>
                <a:cs typeface="Arial"/>
              </a:rPr>
              <a:t> </a:t>
            </a:r>
            <a:r>
              <a:rPr lang="ko-KR" altLang="en-US" sz="2400" b="1" kern="1200">
                <a:solidFill>
                  <a:srgbClr val="993300"/>
                </a:solidFill>
                <a:latin typeface="+mn-lt"/>
                <a:ea typeface="+mn-ea"/>
                <a:cs typeface="Arial"/>
              </a:rPr>
              <a:t>점</a:t>
            </a:r>
          </a:p>
        </p:txBody>
      </p:sp>
      <p:sp>
        <p:nvSpPr>
          <p:cNvPr id="5" name="slide18_shape52"/>
          <p:cNvSpPr/>
          <p:nvPr/>
        </p:nvSpPr>
        <p:spPr>
          <a:xfrm>
            <a:off x="250476" y="1297523"/>
            <a:ext cx="8522557" cy="2548452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l" marL="285750" indent="-285750" lvl="0">
              <a:lnSpc>
                <a:spcPct val="100000"/>
              </a:lnSpc>
              <a:buFont typeface="buFontTx" pitchFamily="2" charset="2"/>
              <a:buChar char="-"/>
            </a:pPr>
            <a:r>
              <a:rPr lang="ko-KR" altLang="ko-KR" sz="1800">
                <a:solidFill>
                  <a:srgbClr val="993300"/>
                </a:solidFill>
                <a:ea typeface="Arial"/>
              </a:rPr>
              <a:t>데이터</a:t>
            </a:r>
            <a:r>
              <a:rPr lang="en-US" altLang="ko-KR" sz="1800">
                <a:solidFill>
                  <a:srgbClr val="993300"/>
                </a:solidFill>
                <a:latin typeface="Arial"/>
              </a:rPr>
              <a:t> </a:t>
            </a:r>
            <a:r>
              <a:rPr lang="ko-KR" altLang="ko-KR" sz="1800">
                <a:solidFill>
                  <a:srgbClr val="993300"/>
                </a:solidFill>
                <a:ea typeface="Arial"/>
              </a:rPr>
              <a:t>베이스를</a:t>
            </a:r>
            <a:r>
              <a:rPr lang="en-US" altLang="ko-KR" sz="1800">
                <a:solidFill>
                  <a:srgbClr val="993300"/>
                </a:solidFill>
                <a:latin typeface="Arial"/>
              </a:rPr>
              <a:t> </a:t>
            </a:r>
            <a:r>
              <a:rPr lang="ko-KR" altLang="ko-KR" sz="1800">
                <a:solidFill>
                  <a:srgbClr val="993300"/>
                </a:solidFill>
                <a:ea typeface="Arial"/>
              </a:rPr>
              <a:t>사용하여</a:t>
            </a:r>
            <a:r>
              <a:rPr lang="en-US" altLang="ko-KR" sz="1800">
                <a:solidFill>
                  <a:srgbClr val="993300"/>
                </a:solidFill>
                <a:latin typeface="Arial"/>
              </a:rPr>
              <a:t> 데이터를 효율적으로 쓰고, 관리한다.</a:t>
            </a:r>
          </a:p>
          <a:p>
            <a:pPr algn="l" marL="0" lvl="0">
              <a:lnSpc>
                <a:spcPct val="100000"/>
              </a:lnSpc>
              <a:buNone/>
            </a:pPr>
            <a:r>
              <a:rPr lang="en-US" altLang="ko-KR" sz="1800">
                <a:solidFill>
                  <a:srgbClr val="993300"/>
                </a:solidFill>
                <a:latin typeface="Arial"/>
              </a:rPr>
              <a:t>     본 프로그램은 파일 쓰기, 읽기의 방법을 사용하고 있음.</a:t>
            </a:r>
          </a:p>
          <a:p>
            <a:pPr algn="l" marL="0" lvl="0">
              <a:lnSpc>
                <a:spcPct val="100000"/>
              </a:lnSpc>
              <a:buNone/>
            </a:pPr>
            <a:r>
              <a:rPr lang="en-US" altLang="ko-KR" sz="1800">
                <a:solidFill>
                  <a:srgbClr val="993300"/>
                </a:solidFill>
                <a:latin typeface="Arial"/>
              </a:rPr>
              <a:t/>
            </a:r>
          </a:p>
          <a:p>
            <a:pPr algn="l" marL="285750" indent="-285750" lvl="0">
              <a:lnSpc>
                <a:spcPct val="100000"/>
              </a:lnSpc>
              <a:buFont typeface="buFontTx" pitchFamily="2" charset="2"/>
              <a:buChar char="-"/>
            </a:pPr>
            <a:r>
              <a:rPr lang="ko-KR" altLang="ko-KR" sz="1800">
                <a:solidFill>
                  <a:srgbClr val="993300"/>
                </a:solidFill>
                <a:ea typeface="Arial"/>
              </a:rPr>
              <a:t>더</a:t>
            </a:r>
            <a:r>
              <a:rPr lang="en-US" altLang="ko-KR" sz="1800">
                <a:solidFill>
                  <a:srgbClr val="993300"/>
                </a:solidFill>
                <a:latin typeface="Arial"/>
              </a:rPr>
              <a:t> </a:t>
            </a:r>
            <a:r>
              <a:rPr lang="ko-KR" altLang="ko-KR" sz="1800">
                <a:solidFill>
                  <a:srgbClr val="993300"/>
                </a:solidFill>
                <a:ea typeface="Arial"/>
              </a:rPr>
              <a:t>다양한</a:t>
            </a:r>
            <a:r>
              <a:rPr lang="en-US" altLang="ko-KR" sz="1800">
                <a:solidFill>
                  <a:srgbClr val="993300"/>
                </a:solidFill>
                <a:latin typeface="Arial"/>
              </a:rPr>
              <a:t> </a:t>
            </a:r>
            <a:r>
              <a:rPr lang="ko-KR" altLang="ko-KR" sz="1800">
                <a:solidFill>
                  <a:srgbClr val="993300"/>
                </a:solidFill>
                <a:ea typeface="Arial"/>
              </a:rPr>
              <a:t>이벤트를</a:t>
            </a:r>
            <a:r>
              <a:rPr lang="en-US" altLang="ko-KR" sz="1800">
                <a:solidFill>
                  <a:srgbClr val="993300"/>
                </a:solidFill>
                <a:latin typeface="Arial"/>
              </a:rPr>
              <a:t> </a:t>
            </a:r>
            <a:r>
              <a:rPr lang="ko-KR" altLang="ko-KR" sz="1800">
                <a:solidFill>
                  <a:srgbClr val="993300"/>
                </a:solidFill>
                <a:ea typeface="Arial"/>
              </a:rPr>
              <a:t>등록하여</a:t>
            </a:r>
            <a:r>
              <a:rPr lang="en-US" altLang="ko-KR" sz="1800">
                <a:solidFill>
                  <a:srgbClr val="993300"/>
                </a:solidFill>
                <a:latin typeface="Arial"/>
              </a:rPr>
              <a:t> </a:t>
            </a:r>
            <a:r>
              <a:rPr lang="ko-KR" altLang="ko-KR" sz="1800">
                <a:solidFill>
                  <a:srgbClr val="993300"/>
                </a:solidFill>
                <a:ea typeface="Arial"/>
              </a:rPr>
              <a:t>쿠폰</a:t>
            </a:r>
            <a:r>
              <a:rPr lang="en-US" altLang="ko-KR" sz="1800">
                <a:solidFill>
                  <a:srgbClr val="993300"/>
                </a:solidFill>
                <a:latin typeface="Arial"/>
              </a:rPr>
              <a:t>,</a:t>
            </a:r>
            <a:r>
              <a:rPr lang="en-US" altLang="ko-KR" sz="1800">
                <a:solidFill>
                  <a:srgbClr val="993300"/>
                </a:solidFill>
                <a:latin typeface="Arial"/>
              </a:rPr>
              <a:t> </a:t>
            </a:r>
            <a:r>
              <a:rPr lang="ko-KR" altLang="ko-KR" sz="1800">
                <a:solidFill>
                  <a:srgbClr val="993300"/>
                </a:solidFill>
                <a:ea typeface="Arial"/>
              </a:rPr>
              <a:t>포인트를 </a:t>
            </a:r>
            <a:r>
              <a:rPr lang="ko-KR" altLang="ko-KR" sz="1800">
                <a:solidFill>
                  <a:srgbClr val="993300"/>
                </a:solidFill>
                <a:ea typeface="Arial"/>
              </a:rPr>
              <a:t>이용한</a:t>
            </a:r>
            <a:r>
              <a:rPr lang="en-US" altLang="ko-KR" sz="1800">
                <a:solidFill>
                  <a:srgbClr val="993300"/>
                </a:solidFill>
                <a:latin typeface="Arial"/>
              </a:rPr>
              <a:t> </a:t>
            </a:r>
            <a:r>
              <a:rPr lang="ko-KR" altLang="ko-KR" sz="1800">
                <a:solidFill>
                  <a:srgbClr val="993300"/>
                </a:solidFill>
                <a:ea typeface="Arial"/>
              </a:rPr>
              <a:t>할인을</a:t>
            </a:r>
            <a:r>
              <a:rPr lang="en-US" altLang="ko-KR" sz="1800">
                <a:solidFill>
                  <a:srgbClr val="993300"/>
                </a:solidFill>
                <a:latin typeface="Arial"/>
              </a:rPr>
              <a:t> </a:t>
            </a:r>
            <a:r>
              <a:rPr lang="ko-KR" altLang="ko-KR" sz="1800">
                <a:solidFill>
                  <a:srgbClr val="993300"/>
                </a:solidFill>
                <a:ea typeface="Arial"/>
              </a:rPr>
              <a:t>다양화</a:t>
            </a:r>
            <a:r>
              <a:rPr lang="en-US" altLang="ko-KR" sz="1800">
                <a:solidFill>
                  <a:srgbClr val="993300"/>
                </a:solidFill>
                <a:latin typeface="Arial"/>
              </a:rPr>
              <a:t> </a:t>
            </a:r>
            <a:r>
              <a:rPr lang="ko-KR" altLang="ko-KR" sz="1800">
                <a:solidFill>
                  <a:srgbClr val="993300"/>
                </a:solidFill>
                <a:ea typeface="Arial"/>
              </a:rPr>
              <a:t>한다</a:t>
            </a:r>
            <a:r>
              <a:rPr lang="en-US" altLang="ko-KR" sz="1800">
                <a:solidFill>
                  <a:srgbClr val="993300"/>
                </a:solidFill>
                <a:latin typeface="Arial"/>
              </a:rPr>
              <a:t>.</a:t>
            </a:r>
          </a:p>
          <a:p>
            <a:pPr algn="l" marL="285750" indent="-285750" lvl="0">
              <a:lnSpc>
                <a:spcPct val="100000"/>
              </a:lnSpc>
              <a:buFont typeface="Arial" pitchFamily="2" charset="2"/>
              <a:buChar char="-"/>
            </a:pPr>
            <a:r>
              <a:rPr lang="en-US" altLang="ko-KR" sz="1800">
                <a:solidFill>
                  <a:srgbClr val="993300"/>
                </a:solidFill>
                <a:latin typeface="Arial"/>
              </a:rPr>
              <a:t/>
            </a:r>
          </a:p>
          <a:p>
            <a:pPr algn="l" marL="285750" indent="-285750" lvl="0">
              <a:lnSpc>
                <a:spcPct val="100000"/>
              </a:lnSpc>
              <a:buFont typeface="buFontTx" pitchFamily="2" charset="2"/>
              <a:buChar char="-"/>
            </a:pPr>
            <a:r>
              <a:rPr lang="ko-KR" altLang="ko-KR" sz="1800">
                <a:solidFill>
                  <a:srgbClr val="993300"/>
                </a:solidFill>
                <a:ea typeface="Arial"/>
              </a:rPr>
              <a:t>주소</a:t>
            </a:r>
            <a:r>
              <a:rPr lang="en-US" altLang="ko-KR" sz="1800">
                <a:solidFill>
                  <a:srgbClr val="993300"/>
                </a:solidFill>
                <a:latin typeface="Arial"/>
              </a:rPr>
              <a:t> </a:t>
            </a:r>
            <a:r>
              <a:rPr lang="ko-KR" altLang="ko-KR" sz="1800">
                <a:solidFill>
                  <a:srgbClr val="993300"/>
                </a:solidFill>
                <a:ea typeface="Arial"/>
              </a:rPr>
              <a:t>설정할</a:t>
            </a:r>
            <a:r>
              <a:rPr lang="en-US" altLang="ko-KR" sz="1800">
                <a:solidFill>
                  <a:srgbClr val="993300"/>
                </a:solidFill>
                <a:latin typeface="Arial"/>
              </a:rPr>
              <a:t> </a:t>
            </a:r>
            <a:r>
              <a:rPr lang="ko-KR" altLang="ko-KR" sz="1800">
                <a:solidFill>
                  <a:srgbClr val="993300"/>
                </a:solidFill>
                <a:ea typeface="Arial"/>
              </a:rPr>
              <a:t>때</a:t>
            </a:r>
            <a:r>
              <a:rPr lang="en-US" altLang="ko-KR" sz="1800">
                <a:solidFill>
                  <a:srgbClr val="993300"/>
                </a:solidFill>
                <a:latin typeface="Arial"/>
              </a:rPr>
              <a:t> </a:t>
            </a:r>
            <a:r>
              <a:rPr lang="ko-KR" altLang="ko-KR" sz="1800">
                <a:solidFill>
                  <a:srgbClr val="993300"/>
                </a:solidFill>
                <a:ea typeface="Arial"/>
              </a:rPr>
              <a:t>지도를</a:t>
            </a:r>
            <a:r>
              <a:rPr lang="en-US" altLang="ko-KR" sz="1800">
                <a:solidFill>
                  <a:srgbClr val="993300"/>
                </a:solidFill>
                <a:latin typeface="Arial"/>
              </a:rPr>
              <a:t> </a:t>
            </a:r>
            <a:r>
              <a:rPr lang="ko-KR" altLang="ko-KR" sz="1800">
                <a:solidFill>
                  <a:srgbClr val="993300"/>
                </a:solidFill>
                <a:ea typeface="Arial"/>
              </a:rPr>
              <a:t>이용해서</a:t>
            </a:r>
            <a:r>
              <a:rPr lang="en-US" altLang="ko-KR" sz="1800">
                <a:solidFill>
                  <a:srgbClr val="993300"/>
                </a:solidFill>
                <a:latin typeface="Arial"/>
              </a:rPr>
              <a:t> </a:t>
            </a:r>
            <a:r>
              <a:rPr lang="en-US" altLang="ko-KR" sz="1800">
                <a:solidFill>
                  <a:srgbClr val="993300"/>
                </a:solidFill>
                <a:latin typeface="Arial"/>
              </a:rPr>
              <a:t> </a:t>
            </a:r>
            <a:r>
              <a:rPr lang="ko-KR" altLang="ko-KR" sz="1800">
                <a:solidFill>
                  <a:srgbClr val="993300"/>
                </a:solidFill>
                <a:ea typeface="Arial"/>
              </a:rPr>
              <a:t>주소를</a:t>
            </a:r>
            <a:r>
              <a:rPr lang="en-US" altLang="ko-KR" sz="1800">
                <a:solidFill>
                  <a:srgbClr val="993300"/>
                </a:solidFill>
                <a:latin typeface="Arial"/>
              </a:rPr>
              <a:t> </a:t>
            </a:r>
            <a:r>
              <a:rPr lang="ko-KR" altLang="ko-KR" sz="1800">
                <a:solidFill>
                  <a:srgbClr val="993300"/>
                </a:solidFill>
                <a:ea typeface="Arial"/>
              </a:rPr>
              <a:t>설정을 가능하게</a:t>
            </a:r>
            <a:r>
              <a:rPr lang="en-US" altLang="ko-KR" sz="1800">
                <a:solidFill>
                  <a:srgbClr val="993300"/>
                </a:solidFill>
                <a:latin typeface="Arial"/>
              </a:rPr>
              <a:t> </a:t>
            </a:r>
            <a:r>
              <a:rPr lang="ko-KR" altLang="ko-KR" sz="1800">
                <a:solidFill>
                  <a:srgbClr val="993300"/>
                </a:solidFill>
                <a:ea typeface="Arial"/>
              </a:rPr>
              <a:t>한다</a:t>
            </a:r>
            <a:r>
              <a:rPr lang="en-US" altLang="ko-KR" sz="1800">
                <a:solidFill>
                  <a:srgbClr val="993300"/>
                </a:solidFill>
                <a:latin typeface="Arial"/>
              </a:rPr>
              <a:t>.</a:t>
            </a:r>
          </a:p>
          <a:p>
            <a:pPr algn="l" marL="0" lvl="0">
              <a:lnSpc>
                <a:spcPct val="100000"/>
              </a:lnSpc>
              <a:buNone/>
            </a:pPr>
            <a:r>
              <a:rPr lang="en-US" altLang="ko-KR" sz="1800">
                <a:solidFill>
                  <a:srgbClr val="993300"/>
                </a:solidFill>
                <a:latin typeface="Arial"/>
              </a:rPr>
              <a:t/>
            </a:r>
          </a:p>
          <a:p>
            <a:pPr algn="l" marL="0" lvl="0">
              <a:lnSpc>
                <a:spcPct val="100000"/>
              </a:lnSpc>
              <a:buNone/>
            </a:pPr>
            <a:r>
              <a:rPr lang="en-US" altLang="ko-KR" sz="1800">
                <a:solidFill>
                  <a:srgbClr val="993300"/>
                </a:solidFill>
                <a:latin typeface="Malgun Gothic Semilight"/>
              </a:rPr>
              <a:t>-   </a:t>
            </a:r>
            <a:r>
              <a:rPr lang="ko-KR" altLang="ko-KR" sz="1800">
                <a:solidFill>
                  <a:srgbClr val="993300"/>
                </a:solidFill>
                <a:ea typeface="Malgun Gothic Semilight"/>
              </a:rPr>
              <a:t>주문</a:t>
            </a:r>
            <a:r>
              <a:rPr lang="en-US" altLang="ko-KR" sz="1800">
                <a:solidFill>
                  <a:srgbClr val="993300"/>
                </a:solidFill>
                <a:latin typeface="Malgun Gothic Semilight"/>
              </a:rPr>
              <a:t> </a:t>
            </a:r>
            <a:r>
              <a:rPr lang="ko-KR" altLang="ko-KR" sz="1800">
                <a:solidFill>
                  <a:srgbClr val="993300"/>
                </a:solidFill>
                <a:ea typeface="Malgun Gothic Semilight"/>
              </a:rPr>
              <a:t>완료</a:t>
            </a:r>
            <a:r>
              <a:rPr lang="en-US" altLang="ko-KR" sz="1800">
                <a:solidFill>
                  <a:srgbClr val="993300"/>
                </a:solidFill>
                <a:latin typeface="Malgun Gothic Semilight"/>
              </a:rPr>
              <a:t> </a:t>
            </a:r>
            <a:r>
              <a:rPr lang="ko-KR" altLang="ko-KR" sz="1800">
                <a:solidFill>
                  <a:srgbClr val="993300"/>
                </a:solidFill>
                <a:ea typeface="Malgun Gothic Semilight"/>
              </a:rPr>
              <a:t>후</a:t>
            </a:r>
            <a:r>
              <a:rPr lang="en-US" altLang="ko-KR" sz="1800">
                <a:solidFill>
                  <a:srgbClr val="993300"/>
                </a:solidFill>
                <a:latin typeface="Malgun Gothic Semilight"/>
              </a:rPr>
              <a:t> </a:t>
            </a:r>
            <a:r>
              <a:rPr lang="ko-KR" altLang="ko-KR" sz="1800">
                <a:solidFill>
                  <a:srgbClr val="993300"/>
                </a:solidFill>
                <a:ea typeface="Malgun Gothic Semilight"/>
              </a:rPr>
              <a:t>예상</a:t>
            </a:r>
            <a:r>
              <a:rPr lang="en-US" altLang="ko-KR" sz="1800">
                <a:solidFill>
                  <a:srgbClr val="993300"/>
                </a:solidFill>
                <a:latin typeface="Malgun Gothic Semilight"/>
              </a:rPr>
              <a:t> </a:t>
            </a:r>
            <a:r>
              <a:rPr lang="ko-KR" altLang="ko-KR" sz="1800">
                <a:solidFill>
                  <a:srgbClr val="993300"/>
                </a:solidFill>
                <a:ea typeface="Malgun Gothic Semilight"/>
              </a:rPr>
              <a:t>배달</a:t>
            </a:r>
            <a:r>
              <a:rPr lang="en-US" altLang="ko-KR" sz="1800">
                <a:solidFill>
                  <a:srgbClr val="993300"/>
                </a:solidFill>
                <a:latin typeface="Malgun Gothic Semilight"/>
              </a:rPr>
              <a:t> </a:t>
            </a:r>
            <a:r>
              <a:rPr lang="ko-KR" altLang="ko-KR" sz="1800">
                <a:solidFill>
                  <a:srgbClr val="993300"/>
                </a:solidFill>
                <a:ea typeface="Malgun Gothic Semilight"/>
              </a:rPr>
              <a:t>완료</a:t>
            </a:r>
            <a:r>
              <a:rPr lang="en-US" altLang="ko-KR" sz="1800">
                <a:solidFill>
                  <a:srgbClr val="993300"/>
                </a:solidFill>
                <a:latin typeface="Malgun Gothic Semilight"/>
              </a:rPr>
              <a:t> </a:t>
            </a:r>
            <a:r>
              <a:rPr lang="ko-KR" altLang="ko-KR" sz="1800">
                <a:solidFill>
                  <a:srgbClr val="993300"/>
                </a:solidFill>
                <a:ea typeface="Malgun Gothic Semilight"/>
              </a:rPr>
              <a:t>시간을</a:t>
            </a:r>
            <a:r>
              <a:rPr lang="en-US" altLang="ko-KR" sz="1800">
                <a:solidFill>
                  <a:srgbClr val="993300"/>
                </a:solidFill>
                <a:latin typeface="Malgun Gothic Semilight"/>
              </a:rPr>
              <a:t> </a:t>
            </a:r>
            <a:r>
              <a:rPr lang="ko-KR" altLang="ko-KR" sz="1800">
                <a:solidFill>
                  <a:srgbClr val="993300"/>
                </a:solidFill>
                <a:ea typeface="Malgun Gothic Semilight"/>
              </a:rPr>
              <a:t>예측할</a:t>
            </a:r>
            <a:r>
              <a:rPr lang="en-US" altLang="ko-KR" sz="1800">
                <a:solidFill>
                  <a:srgbClr val="993300"/>
                </a:solidFill>
                <a:latin typeface="Malgun Gothic Semilight"/>
              </a:rPr>
              <a:t>  </a:t>
            </a:r>
            <a:r>
              <a:rPr lang="ko-KR" altLang="ko-KR" sz="1800">
                <a:solidFill>
                  <a:srgbClr val="993300"/>
                </a:solidFill>
                <a:ea typeface="Malgun Gothic Semilight"/>
              </a:rPr>
              <a:t>수</a:t>
            </a:r>
            <a:r>
              <a:rPr lang="en-US" altLang="ko-KR" sz="1800">
                <a:solidFill>
                  <a:srgbClr val="993300"/>
                </a:solidFill>
                <a:latin typeface="Malgun Gothic Semilight"/>
              </a:rPr>
              <a:t> </a:t>
            </a:r>
            <a:r>
              <a:rPr lang="ko-KR" altLang="ko-KR" sz="1800">
                <a:solidFill>
                  <a:srgbClr val="993300"/>
                </a:solidFill>
                <a:ea typeface="Malgun Gothic Semilight"/>
              </a:rPr>
              <a:t>있는</a:t>
            </a:r>
            <a:r>
              <a:rPr lang="en-US" altLang="ko-KR" sz="1800">
                <a:solidFill>
                  <a:srgbClr val="993300"/>
                </a:solidFill>
                <a:latin typeface="Malgun Gothic Semilight"/>
              </a:rPr>
              <a:t> </a:t>
            </a:r>
            <a:r>
              <a:rPr lang="ko-KR" altLang="ko-KR" sz="1800">
                <a:solidFill>
                  <a:srgbClr val="993300"/>
                </a:solidFill>
                <a:ea typeface="Malgun Gothic Semilight"/>
              </a:rPr>
              <a:t>알고리즘을</a:t>
            </a:r>
            <a:r>
              <a:rPr lang="en-US" altLang="ko-KR" sz="1800">
                <a:solidFill>
                  <a:srgbClr val="993300"/>
                </a:solidFill>
                <a:latin typeface="Malgun Gothic Semilight"/>
              </a:rPr>
              <a:t> </a:t>
            </a:r>
            <a:r>
              <a:rPr lang="ko-KR" altLang="ko-KR" sz="1800">
                <a:solidFill>
                  <a:srgbClr val="993300"/>
                </a:solidFill>
                <a:ea typeface="Malgun Gothic Semilight"/>
              </a:rPr>
              <a:t>더한다</a:t>
            </a:r>
            <a:r>
              <a:rPr lang="en-US" altLang="ko-KR" sz="1800">
                <a:solidFill>
                  <a:srgbClr val="993300"/>
                </a:solidFill>
                <a:latin typeface="Malgun Gothic Semilight"/>
              </a:rPr>
              <a:t>.</a:t>
            </a:r>
          </a:p>
          <a:p>
            <a:pPr algn="l" marL="285750" indent="-285750" lvl="0">
              <a:lnSpc>
                <a:spcPct val="100000"/>
              </a:lnSpc>
              <a:buFont typeface="Arial" pitchFamily="2" charset="2"/>
              <a:buChar char="▪"/>
            </a:pPr>
            <a:r>
              <a:rPr lang="en-US" altLang="ko-KR" sz="1800">
                <a:solidFill>
                  <a:srgbClr val="993300"/>
                </a:solidFill>
                <a:latin typeface="Arial"/>
              </a:rPr>
              <a:t/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8000">
              <a:srgbClr val="fee7f2"/>
            </a:gs>
            <a:gs pos="5000">
              <a:srgbClr val="fac77d"/>
            </a:gs>
            <a:gs pos="86000">
              <a:srgbClr val="fba97d"/>
            </a:gs>
            <a:gs pos="88000">
              <a:srgbClr val="fbd49c"/>
            </a:gs>
            <a:gs pos="85000">
              <a:srgbClr val="fee7f2"/>
            </a:gs>
          </a:gsLst>
          <a:lin ang="2700000" scaled="1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9_shape1">
            <a:hlinkClick r:id="rId2"/>
          </p:cNvPr>
          <p:cNvSpPr/>
          <p:nvPr/>
        </p:nvSpPr>
        <p:spPr>
          <a:xfrm>
            <a:off x="0" y="4844068"/>
            <a:ext cx="8820472" cy="215444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r" marL="0" defTabSz="914400" latinLnBrk="1"/>
            <a:r>
              <a:rPr lang="en-US" altLang="ko-KR" sz="800" kern="1200">
                <a:solidFill>
                  <a:schemeClr val="bg1"/>
                </a:solidFill>
                <a:latin typeface="+mn-lt"/>
                <a:ea typeface="+mn-ea"/>
                <a:cs typeface="Arial"/>
                <a:hlinkClick r:id="rId2"/>
              </a:rPr>
              <a:t>http://www.free-powerpoint-templates-design.com</a:t>
            </a:r>
            <a:endParaRPr sz="800" kern="1200">
              <a:solidFill>
                <a:schemeClr val="bg1"/>
              </a:solidFill>
              <a:latin typeface="+mn-lt"/>
              <a:ea typeface="+mn-ea"/>
              <a:cs typeface="Arial"/>
            </a:endParaRPr>
          </a:p>
        </p:txBody>
      </p:sp>
      <p:sp>
        <p:nvSpPr>
          <p:cNvPr id="4" name="slide19_shape2"/>
          <p:cNvSpPr/>
          <p:nvPr>
            <p:ph type="body" sz="quarter" idx="10"/>
          </p:nvPr>
        </p:nvSpPr>
        <p:spPr>
          <a:xfrm>
            <a:off x="2915816" y="1563638"/>
            <a:ext cx="2520280" cy="1944216"/>
          </a:xfrm>
          <a:prstGeom prst="rect">
            <a:avLst/>
          </a:prstGeom>
        </p:spPr>
        <p:txBody>
          <a:bodyPr anchor="ctr"/>
          <a:lstStyle>
            <a:lvl1pPr algn="r" marL="0" indent="0">
              <a:lnSpc>
                <a:spcPct val="100000"/>
              </a:lnSpc>
              <a:buNone/>
              <a:defRPr sz="3600" b="1" baseline="0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pPr algn="r" marL="0" indent="0" defTabSz="914400" latinLnBrk="1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altLang="ko-KR" sz="7200" b="1" baseline="0" kern="1200">
                <a:solidFill>
                  <a:srgbClr val="993300"/>
                </a:solidFill>
                <a:latin typeface="+mj-lt"/>
                <a:ea typeface="맑은 고딕"/>
                <a:cs typeface="Arial"/>
              </a:rPr>
              <a:t>Q&amp;A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8000">
              <a:srgbClr val="fee7f2"/>
            </a:gs>
            <a:gs pos="5000">
              <a:srgbClr val="fac77d"/>
            </a:gs>
            <a:gs pos="86000">
              <a:srgbClr val="fba97d"/>
            </a:gs>
            <a:gs pos="88000">
              <a:srgbClr val="fbd49c"/>
            </a:gs>
            <a:gs pos="85000">
              <a:srgbClr val="fee7f2"/>
            </a:gs>
          </a:gsLst>
          <a:lin ang="2700000" scaled="1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2_shape1"/>
          <p:cNvSpPr/>
          <p:nvPr/>
        </p:nvSpPr>
        <p:spPr>
          <a:xfrm>
            <a:off x="467544" y="2266646"/>
            <a:ext cx="2520280" cy="2531708"/>
          </a:xfrm>
          <a:custGeom>
            <a:avLst/>
            <a:rect l="l" t="t" r="r" b="b"/>
            <a:pathLst>
              <a:path w="2075151" h="2084561">
                <a:moveTo>
                  <a:pt x="687322" y="720390"/>
                </a:moveTo>
                <a:lnTo>
                  <a:pt x="792251" y="1226101"/>
                </a:lnTo>
                <a:lnTo>
                  <a:pt x="654923" y="1226101"/>
                </a:lnTo>
                <a:lnTo>
                  <a:pt x="519418" y="720390"/>
                </a:lnTo>
                <a:close/>
                <a:moveTo>
                  <a:pt x="1088790" y="720390"/>
                </a:moveTo>
                <a:lnTo>
                  <a:pt x="1088790" y="1226101"/>
                </a:lnTo>
                <a:lnTo>
                  <a:pt x="981085" y="1226101"/>
                </a:lnTo>
                <a:lnTo>
                  <a:pt x="876156" y="720390"/>
                </a:lnTo>
                <a:close/>
                <a:moveTo>
                  <a:pt x="1470928" y="720390"/>
                </a:moveTo>
                <a:lnTo>
                  <a:pt x="1399467" y="1226101"/>
                </a:lnTo>
                <a:lnTo>
                  <a:pt x="1273686" y="1226101"/>
                </a:lnTo>
                <a:lnTo>
                  <a:pt x="1273686" y="720390"/>
                </a:lnTo>
                <a:close/>
                <a:moveTo>
                  <a:pt x="1858098" y="720390"/>
                </a:moveTo>
                <a:lnTo>
                  <a:pt x="1704623" y="1226101"/>
                </a:lnTo>
                <a:lnTo>
                  <a:pt x="1586200" y="1226101"/>
                </a:lnTo>
                <a:lnTo>
                  <a:pt x="1657660" y="720390"/>
                </a:lnTo>
                <a:close/>
                <a:moveTo>
                  <a:pt x="326390" y="0"/>
                </a:moveTo>
                <a:lnTo>
                  <a:pt x="289467" y="9893"/>
                </a:lnTo>
                <a:lnTo>
                  <a:pt x="0" y="9893"/>
                </a:lnTo>
                <a:lnTo>
                  <a:pt x="0" y="194789"/>
                </a:lnTo>
                <a:lnTo>
                  <a:pt x="187165" y="194789"/>
                </a:lnTo>
                <a:lnTo>
                  <a:pt x="603775" y="1749601"/>
                </a:lnTo>
                <a:cubicBezTo>
                  <a:pt x="548018" y="1778252"/>
                  <a:pt x="511419" y="1836815"/>
                  <a:pt x="511419" y="1903926"/>
                </a:cubicBezTo>
                <a:cubicBezTo>
                  <a:pt x="511419" y="2003688"/>
                  <a:pt x="592292" y="2084561"/>
                  <a:pt x="692054" y="2084561"/>
                </a:cubicBezTo>
                <a:cubicBezTo>
                  <a:pt x="791816" y="2084561"/>
                  <a:pt x="872689" y="2003688"/>
                  <a:pt x="872689" y="1903926"/>
                </a:cubicBezTo>
                <a:cubicBezTo>
                  <a:pt x="872689" y="1844787"/>
                  <a:pt x="844269" y="1792285"/>
                  <a:pt x="798470" y="1761829"/>
                </a:cubicBezTo>
                <a:lnTo>
                  <a:pt x="797088" y="1756669"/>
                </a:lnTo>
                <a:lnTo>
                  <a:pt x="1597741" y="1756669"/>
                </a:lnTo>
                <a:cubicBezTo>
                  <a:pt x="1547621" y="1786323"/>
                  <a:pt x="1515869" y="1841417"/>
                  <a:pt x="1515869" y="1903926"/>
                </a:cubicBezTo>
                <a:cubicBezTo>
                  <a:pt x="1515869" y="2003688"/>
                  <a:pt x="1596742" y="2084561"/>
                  <a:pt x="1696504" y="2084561"/>
                </a:cubicBezTo>
                <a:cubicBezTo>
                  <a:pt x="1796266" y="2084561"/>
                  <a:pt x="1877139" y="2003688"/>
                  <a:pt x="1877139" y="1903926"/>
                </a:cubicBezTo>
                <a:cubicBezTo>
                  <a:pt x="1877139" y="1839781"/>
                  <a:pt x="1843704" y="1783446"/>
                  <a:pt x="1791551" y="1754164"/>
                </a:cubicBezTo>
                <a:lnTo>
                  <a:pt x="1791551" y="1571773"/>
                </a:lnTo>
                <a:lnTo>
                  <a:pt x="747545" y="1571773"/>
                </a:lnTo>
                <a:lnTo>
                  <a:pt x="704465" y="1410997"/>
                </a:lnTo>
                <a:lnTo>
                  <a:pt x="1746053" y="1410997"/>
                </a:lnTo>
                <a:lnTo>
                  <a:pt x="1746942" y="1411267"/>
                </a:lnTo>
                <a:cubicBezTo>
                  <a:pt x="1794837" y="1425803"/>
                  <a:pt x="1845447" y="1398759"/>
                  <a:pt x="1859982" y="1350864"/>
                </a:cubicBezTo>
                <a:lnTo>
                  <a:pt x="2071222" y="654816"/>
                </a:lnTo>
                <a:cubicBezTo>
                  <a:pt x="2085757" y="606922"/>
                  <a:pt x="2058714" y="556312"/>
                  <a:pt x="2010819" y="541777"/>
                </a:cubicBezTo>
                <a:lnTo>
                  <a:pt x="2007334" y="540719"/>
                </a:lnTo>
                <a:cubicBezTo>
                  <a:pt x="1997276" y="537666"/>
                  <a:pt x="1987098" y="536448"/>
                  <a:pt x="1977200" y="537834"/>
                </a:cubicBezTo>
                <a:lnTo>
                  <a:pt x="1977200" y="535494"/>
                </a:lnTo>
                <a:lnTo>
                  <a:pt x="469875" y="535494"/>
                </a:lnTo>
                <a:close/>
              </a:path>
            </a:pathLst>
          </a:custGeom>
          <a:gradFill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400000" scaled="1"/>
            <a:tileRect/>
          </a:gradFill>
          <a:ln w="25400" cap="flat">
            <a:noFill/>
            <a:prstDash val="solid"/>
          </a:ln>
          <a:effectLst xmlns:a="http://schemas.openxmlformats.org/drawingml/2006/main"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2_shape2"/>
          <p:cNvSpPr/>
          <p:nvPr/>
        </p:nvSpPr>
        <p:spPr>
          <a:xfrm>
            <a:off x="5589957" y="3460077"/>
            <a:ext cx="2448272" cy="432048"/>
          </a:xfrm>
          <a:prstGeom prst="rect">
            <a:avLst/>
          </a:prstGeom>
          <a:gradFill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 cap="flat">
            <a:noFill/>
            <a:prstDash val="solid"/>
          </a:ln>
          <a:effectLst xmlns:a="http://schemas.openxmlformats.org/drawingml/2006/main"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28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2_shape3"/>
          <p:cNvSpPr/>
          <p:nvPr/>
        </p:nvSpPr>
        <p:spPr>
          <a:xfrm>
            <a:off x="5589957" y="2714276"/>
            <a:ext cx="2448272" cy="432048"/>
          </a:xfrm>
          <a:prstGeom prst="rect">
            <a:avLst/>
          </a:prstGeom>
          <a:gradFill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 cap="flat">
            <a:noFill/>
            <a:prstDash val="solid"/>
          </a:ln>
          <a:effectLst xmlns:a="http://schemas.openxmlformats.org/drawingml/2006/main"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28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2_shape4"/>
          <p:cNvSpPr/>
          <p:nvPr/>
        </p:nvSpPr>
        <p:spPr>
          <a:xfrm>
            <a:off x="5580112" y="2067690"/>
            <a:ext cx="2448272" cy="432048"/>
          </a:xfrm>
          <a:prstGeom prst="rect">
            <a:avLst/>
          </a:prstGeom>
          <a:gradFill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 cap="flat">
            <a:noFill/>
            <a:prstDash val="solid"/>
          </a:ln>
          <a:effectLst xmlns:a="http://schemas.openxmlformats.org/drawingml/2006/main"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slide2_shape5"/>
          <p:cNvSpPr/>
          <p:nvPr/>
        </p:nvSpPr>
        <p:spPr>
          <a:xfrm>
            <a:off x="5567300" y="1290414"/>
            <a:ext cx="2448272" cy="432048"/>
          </a:xfrm>
          <a:prstGeom prst="rect">
            <a:avLst/>
          </a:prstGeom>
          <a:gradFill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 cap="flat">
            <a:noFill/>
            <a:prstDash val="solid"/>
          </a:ln>
          <a:effectLst xmlns:a="http://schemas.openxmlformats.org/drawingml/2006/main"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28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slide2_shape6"/>
          <p:cNvSpPr/>
          <p:nvPr/>
        </p:nvSpPr>
        <p:spPr>
          <a:xfrm>
            <a:off x="2363516" y="3435846"/>
            <a:ext cx="2448272" cy="432048"/>
          </a:xfrm>
          <a:prstGeom prst="rect">
            <a:avLst/>
          </a:prstGeom>
          <a:gradFill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 cap="flat">
            <a:noFill/>
            <a:prstDash val="solid"/>
          </a:ln>
          <a:effectLst xmlns:a="http://schemas.openxmlformats.org/drawingml/2006/main"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28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slide2_shape7"/>
          <p:cNvSpPr/>
          <p:nvPr/>
        </p:nvSpPr>
        <p:spPr>
          <a:xfrm>
            <a:off x="2390213" y="2678106"/>
            <a:ext cx="2448272" cy="432048"/>
          </a:xfrm>
          <a:prstGeom prst="rect">
            <a:avLst/>
          </a:prstGeom>
          <a:gradFill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 cap="flat">
            <a:noFill/>
            <a:prstDash val="solid"/>
          </a:ln>
          <a:effectLst xmlns:a="http://schemas.openxmlformats.org/drawingml/2006/main"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28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slide2_shape8"/>
          <p:cNvSpPr/>
          <p:nvPr/>
        </p:nvSpPr>
        <p:spPr>
          <a:xfrm>
            <a:off x="2390213" y="2005307"/>
            <a:ext cx="2448272" cy="432048"/>
          </a:xfrm>
          <a:prstGeom prst="rect">
            <a:avLst/>
          </a:prstGeom>
          <a:gradFill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 cap="flat">
            <a:noFill/>
            <a:prstDash val="solid"/>
          </a:ln>
          <a:effectLst xmlns:a="http://schemas.openxmlformats.org/drawingml/2006/main"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28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slide2_shape9"/>
          <p:cNvSpPr/>
          <p:nvPr/>
        </p:nvSpPr>
        <p:spPr>
          <a:xfrm>
            <a:off x="2390214" y="1273025"/>
            <a:ext cx="2448272" cy="432048"/>
          </a:xfrm>
          <a:prstGeom prst="rect">
            <a:avLst/>
          </a:prstGeom>
          <a:gradFill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 cap="flat">
            <a:noFill/>
            <a:prstDash val="solid"/>
          </a:ln>
          <a:effectLst xmlns:a="http://schemas.openxmlformats.org/drawingml/2006/main"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28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slide2_shape10"/>
          <p:cNvSpPr/>
          <p:nvPr/>
        </p:nvSpPr>
        <p:spPr>
          <a:xfrm>
            <a:off x="1972574" y="1203597"/>
            <a:ext cx="576064" cy="576064"/>
          </a:xfrm>
          <a:prstGeom prst="ellipse">
            <a:avLst/>
          </a:prstGeom>
          <a:gradFill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 cap="flat">
            <a:noFill/>
            <a:prstDash val="solid"/>
          </a:ln>
          <a:effectLst xmlns:a="http://schemas.openxmlformats.org/drawingml/2006/main"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28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lide2_shape11"/>
          <p:cNvSpPr/>
          <p:nvPr/>
        </p:nvSpPr>
        <p:spPr>
          <a:xfrm>
            <a:off x="1966230" y="1913804"/>
            <a:ext cx="576064" cy="576064"/>
          </a:xfrm>
          <a:prstGeom prst="ellipse">
            <a:avLst/>
          </a:prstGeom>
          <a:gradFill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 cap="flat">
            <a:noFill/>
            <a:prstDash val="solid"/>
          </a:ln>
          <a:effectLst xmlns:a="http://schemas.openxmlformats.org/drawingml/2006/main"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28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slide2_shape12"/>
          <p:cNvSpPr/>
          <p:nvPr/>
        </p:nvSpPr>
        <p:spPr>
          <a:xfrm>
            <a:off x="2504872" y="1335160"/>
            <a:ext cx="2252491" cy="369332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ctr" marL="0" defTabSz="914400" latinLnBrk="1"/>
            <a:r>
              <a:rPr lang="ko-KR" altLang="en-US" sz="1800" b="1" kern="1200">
                <a:solidFill>
                  <a:srgbClr val="c00000"/>
                </a:solidFill>
                <a:latin typeface="+mn-lt"/>
                <a:ea typeface="+mn-ea"/>
                <a:cs typeface="Arial"/>
              </a:rPr>
              <a:t>개발환경</a:t>
            </a:r>
          </a:p>
        </p:txBody>
      </p:sp>
      <p:sp>
        <p:nvSpPr>
          <p:cNvPr id="15" name="slide2_shape13"/>
          <p:cNvSpPr/>
          <p:nvPr/>
        </p:nvSpPr>
        <p:spPr>
          <a:xfrm>
            <a:off x="2516392" y="2067100"/>
            <a:ext cx="2295396" cy="366361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ctr" marL="0">
              <a:lnSpc>
                <a:spcPct val="100000"/>
              </a:lnSpc>
              <a:buNone/>
            </a:pPr>
            <a:r>
              <a:rPr lang="ko-KR" altLang="ko-KR" sz="1800" b="1">
                <a:solidFill>
                  <a:srgbClr val="c00000"/>
                </a:solidFill>
                <a:ea typeface="Arial"/>
              </a:rPr>
              <a:t>조원 역할 소개</a:t>
            </a:r>
          </a:p>
        </p:txBody>
      </p:sp>
      <p:sp>
        <p:nvSpPr>
          <p:cNvPr id="16" name="slide2_shape14"/>
          <p:cNvSpPr/>
          <p:nvPr/>
        </p:nvSpPr>
        <p:spPr>
          <a:xfrm>
            <a:off x="2002085" y="1260797"/>
            <a:ext cx="554143" cy="461665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ctr" marL="0" defTabSz="914400" latinLnBrk="1"/>
            <a:r>
              <a:rPr lang="en-US" altLang="ko-KR" sz="2400" b="1" kern="1200">
                <a:solidFill>
                  <a:srgbClr val="c00000"/>
                </a:solidFill>
                <a:latin typeface="+mn-lt"/>
                <a:ea typeface="+mn-ea"/>
                <a:cs typeface="Arial"/>
              </a:rPr>
              <a:t>01</a:t>
            </a:r>
            <a:endParaRPr sz="2400" b="1" kern="1200">
              <a:solidFill>
                <a:srgbClr val="c00000"/>
              </a:solidFill>
              <a:latin typeface="+mn-lt"/>
              <a:ea typeface="+mn-ea"/>
              <a:cs typeface="Arial"/>
            </a:endParaRPr>
          </a:p>
        </p:txBody>
      </p:sp>
      <p:sp>
        <p:nvSpPr>
          <p:cNvPr id="17" name="slide2_shape15"/>
          <p:cNvSpPr/>
          <p:nvPr/>
        </p:nvSpPr>
        <p:spPr>
          <a:xfrm>
            <a:off x="1977275" y="1989168"/>
            <a:ext cx="554143" cy="454034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ctr" marL="0">
              <a:lnSpc>
                <a:spcPct val="100000"/>
              </a:lnSpc>
              <a:buNone/>
            </a:pPr>
            <a:r>
              <a:rPr lang="en-US" altLang="ko-KR" sz="2400" b="1">
                <a:solidFill>
                  <a:srgbClr val="c00000"/>
                </a:solidFill>
                <a:latin typeface="Arial"/>
              </a:rPr>
              <a:t>03</a:t>
            </a:r>
          </a:p>
        </p:txBody>
      </p:sp>
      <p:sp>
        <p:nvSpPr>
          <p:cNvPr id="18" name="slide2_shape16"/>
          <p:cNvSpPr/>
          <p:nvPr/>
        </p:nvSpPr>
        <p:spPr>
          <a:xfrm>
            <a:off x="1970931" y="2606098"/>
            <a:ext cx="576064" cy="576064"/>
          </a:xfrm>
          <a:prstGeom prst="ellipse">
            <a:avLst/>
          </a:prstGeom>
          <a:gradFill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 cap="flat">
            <a:noFill/>
            <a:prstDash val="solid"/>
          </a:ln>
          <a:effectLst xmlns:a="http://schemas.openxmlformats.org/drawingml/2006/main"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28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slide2_shape17"/>
          <p:cNvSpPr/>
          <p:nvPr/>
        </p:nvSpPr>
        <p:spPr>
          <a:xfrm>
            <a:off x="1966230" y="3363838"/>
            <a:ext cx="576064" cy="576064"/>
          </a:xfrm>
          <a:prstGeom prst="ellipse">
            <a:avLst/>
          </a:prstGeom>
          <a:gradFill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 cap="flat">
            <a:noFill/>
            <a:prstDash val="solid"/>
          </a:ln>
          <a:effectLst xmlns:a="http://schemas.openxmlformats.org/drawingml/2006/main"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28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slide2_shape18"/>
          <p:cNvSpPr/>
          <p:nvPr/>
        </p:nvSpPr>
        <p:spPr>
          <a:xfrm>
            <a:off x="5292080" y="1233733"/>
            <a:ext cx="576064" cy="576064"/>
          </a:xfrm>
          <a:prstGeom prst="ellipse">
            <a:avLst/>
          </a:prstGeom>
          <a:gradFill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 cap="flat">
            <a:noFill/>
            <a:prstDash val="solid"/>
          </a:ln>
          <a:effectLst xmlns:a="http://schemas.openxmlformats.org/drawingml/2006/main"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28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slide2_shape19"/>
          <p:cNvSpPr/>
          <p:nvPr/>
        </p:nvSpPr>
        <p:spPr>
          <a:xfrm>
            <a:off x="5292080" y="1978614"/>
            <a:ext cx="576064" cy="576064"/>
          </a:xfrm>
          <a:prstGeom prst="ellipse">
            <a:avLst/>
          </a:prstGeom>
          <a:gradFill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 cap="flat">
            <a:noFill/>
            <a:prstDash val="solid"/>
          </a:ln>
          <a:effectLst xmlns:a="http://schemas.openxmlformats.org/drawingml/2006/main"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28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slide2_shape20"/>
          <p:cNvSpPr/>
          <p:nvPr/>
        </p:nvSpPr>
        <p:spPr>
          <a:xfrm>
            <a:off x="5292080" y="2642268"/>
            <a:ext cx="576064" cy="576064"/>
          </a:xfrm>
          <a:prstGeom prst="ellipse">
            <a:avLst/>
          </a:prstGeom>
          <a:gradFill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 cap="flat">
            <a:noFill/>
            <a:prstDash val="solid"/>
          </a:ln>
          <a:effectLst xmlns:a="http://schemas.openxmlformats.org/drawingml/2006/main"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28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slide2_shape21"/>
          <p:cNvSpPr/>
          <p:nvPr/>
        </p:nvSpPr>
        <p:spPr>
          <a:xfrm>
            <a:off x="5285742" y="3370755"/>
            <a:ext cx="576064" cy="576064"/>
          </a:xfrm>
          <a:prstGeom prst="ellipse">
            <a:avLst/>
          </a:prstGeom>
          <a:gradFill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 cap="flat">
            <a:noFill/>
            <a:prstDash val="solid"/>
          </a:ln>
          <a:effectLst xmlns:a="http://schemas.openxmlformats.org/drawingml/2006/main"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28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slide2_shape22"/>
          <p:cNvSpPr/>
          <p:nvPr/>
        </p:nvSpPr>
        <p:spPr>
          <a:xfrm>
            <a:off x="2498522" y="2740241"/>
            <a:ext cx="2295396" cy="369332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ctr" marL="0" defTabSz="914400" latinLnBrk="1"/>
            <a:r>
              <a:rPr lang="ko-KR" altLang="en-US" sz="1800" b="1" kern="1200">
                <a:solidFill>
                  <a:srgbClr val="c00000"/>
                </a:solidFill>
                <a:latin typeface="+mn-lt"/>
                <a:ea typeface="+mn-ea"/>
                <a:cs typeface="Arial"/>
              </a:rPr>
              <a:t>프로그램</a:t>
            </a:r>
            <a:r>
              <a:rPr lang="en-US" altLang="en-US" sz="1800" b="1" kern="1200">
                <a:solidFill>
                  <a:srgbClr val="c00000"/>
                </a:solidFill>
                <a:latin typeface="+mn-lt"/>
                <a:ea typeface="+mn-ea"/>
                <a:cs typeface="Arial"/>
              </a:rPr>
              <a:t> </a:t>
            </a:r>
            <a:r>
              <a:rPr lang="ko-KR" altLang="en-US" sz="1800" b="1" kern="1200">
                <a:solidFill>
                  <a:srgbClr val="c00000"/>
                </a:solidFill>
                <a:latin typeface="+mn-lt"/>
                <a:ea typeface="+mn-ea"/>
                <a:cs typeface="Arial"/>
              </a:rPr>
              <a:t>화면</a:t>
            </a:r>
          </a:p>
        </p:txBody>
      </p:sp>
      <p:sp>
        <p:nvSpPr>
          <p:cNvPr id="25" name="slide2_shape23"/>
          <p:cNvSpPr/>
          <p:nvPr/>
        </p:nvSpPr>
        <p:spPr>
          <a:xfrm>
            <a:off x="2523120" y="3497981"/>
            <a:ext cx="2295396" cy="369332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ctr" marL="0" defTabSz="914400" latinLnBrk="1"/>
            <a:r>
              <a:rPr lang="ko-KR" altLang="en-US" sz="1800" b="1" kern="1200">
                <a:solidFill>
                  <a:srgbClr val="993300"/>
                </a:solidFill>
                <a:latin typeface="+mn-lt"/>
                <a:ea typeface="+mn-ea"/>
                <a:cs typeface="Arial"/>
              </a:rPr>
              <a:t>에필로그</a:t>
            </a:r>
          </a:p>
        </p:txBody>
      </p:sp>
      <p:sp>
        <p:nvSpPr>
          <p:cNvPr id="26" name="slide2_shape24"/>
          <p:cNvSpPr/>
          <p:nvPr/>
        </p:nvSpPr>
        <p:spPr>
          <a:xfrm>
            <a:off x="5675597" y="1375455"/>
            <a:ext cx="2295396" cy="366361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ctr" marL="0">
              <a:lnSpc>
                <a:spcPct val="100000"/>
              </a:lnSpc>
              <a:buNone/>
            </a:pPr>
            <a:r>
              <a:rPr lang="ko-KR" altLang="ko-KR" sz="1800" b="1">
                <a:solidFill>
                  <a:srgbClr val="c00000"/>
                </a:solidFill>
                <a:ea typeface="Arial"/>
              </a:rPr>
              <a:t>시스템 개요</a:t>
            </a:r>
          </a:p>
        </p:txBody>
      </p:sp>
      <p:sp>
        <p:nvSpPr>
          <p:cNvPr id="27" name="slide2_shape25"/>
          <p:cNvSpPr/>
          <p:nvPr/>
        </p:nvSpPr>
        <p:spPr>
          <a:xfrm>
            <a:off x="1963408" y="2663296"/>
            <a:ext cx="554143" cy="461665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ctr" marL="0" defTabSz="914400" latinLnBrk="1"/>
            <a:r>
              <a:rPr lang="en-US" altLang="ko-KR" sz="2400" b="1" kern="1200">
                <a:solidFill>
                  <a:srgbClr val="c00000"/>
                </a:solidFill>
                <a:latin typeface="+mn-lt"/>
                <a:ea typeface="+mn-ea"/>
                <a:cs typeface="Arial"/>
              </a:rPr>
              <a:t>05</a:t>
            </a:r>
            <a:endParaRPr sz="2400" b="1" kern="1200">
              <a:solidFill>
                <a:srgbClr val="c00000"/>
              </a:solidFill>
              <a:latin typeface="+mn-lt"/>
              <a:ea typeface="+mn-ea"/>
              <a:cs typeface="Arial"/>
            </a:endParaRPr>
          </a:p>
        </p:txBody>
      </p:sp>
      <p:sp>
        <p:nvSpPr>
          <p:cNvPr id="28" name="slide2_shape26"/>
          <p:cNvSpPr/>
          <p:nvPr/>
        </p:nvSpPr>
        <p:spPr>
          <a:xfrm>
            <a:off x="1950702" y="3421036"/>
            <a:ext cx="554143" cy="461665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ctr" marL="0" defTabSz="914400" latinLnBrk="1"/>
            <a:r>
              <a:rPr lang="en-US" altLang="ko-KR" sz="2400" b="1" kern="1200">
                <a:solidFill>
                  <a:srgbClr val="c00000"/>
                </a:solidFill>
                <a:latin typeface="+mn-lt"/>
                <a:ea typeface="+mn-ea"/>
                <a:cs typeface="Arial"/>
              </a:rPr>
              <a:t>07</a:t>
            </a:r>
            <a:endParaRPr sz="2400" b="1" kern="1200">
              <a:solidFill>
                <a:srgbClr val="c00000"/>
              </a:solidFill>
              <a:latin typeface="+mn-lt"/>
              <a:ea typeface="+mn-ea"/>
              <a:cs typeface="Arial"/>
            </a:endParaRPr>
          </a:p>
        </p:txBody>
      </p:sp>
      <p:sp>
        <p:nvSpPr>
          <p:cNvPr id="29" name="slide2_shape27"/>
          <p:cNvSpPr/>
          <p:nvPr/>
        </p:nvSpPr>
        <p:spPr>
          <a:xfrm>
            <a:off x="5285742" y="1297523"/>
            <a:ext cx="554143" cy="454034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ctr" marL="0">
              <a:lnSpc>
                <a:spcPct val="100000"/>
              </a:lnSpc>
              <a:buNone/>
            </a:pPr>
            <a:r>
              <a:rPr lang="en-US" altLang="ko-KR" sz="2400" b="1">
                <a:solidFill>
                  <a:srgbClr val="c00000"/>
                </a:solidFill>
                <a:latin typeface="Arial"/>
              </a:rPr>
              <a:t>02</a:t>
            </a:r>
          </a:p>
        </p:txBody>
      </p:sp>
      <p:sp>
        <p:nvSpPr>
          <p:cNvPr id="30" name="slide2_shape28"/>
          <p:cNvSpPr/>
          <p:nvPr/>
        </p:nvSpPr>
        <p:spPr>
          <a:xfrm>
            <a:off x="5284227" y="2025096"/>
            <a:ext cx="554143" cy="461665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ctr" marL="0" defTabSz="914400" latinLnBrk="1"/>
            <a:r>
              <a:rPr lang="en-US" altLang="ko-KR" sz="2400" b="1" kern="1200">
                <a:solidFill>
                  <a:srgbClr val="c00000"/>
                </a:solidFill>
                <a:latin typeface="+mn-lt"/>
                <a:ea typeface="+mn-ea"/>
                <a:cs typeface="Arial"/>
              </a:rPr>
              <a:t>04</a:t>
            </a:r>
            <a:endParaRPr sz="2400" b="1" kern="1200">
              <a:solidFill>
                <a:srgbClr val="c00000"/>
              </a:solidFill>
              <a:latin typeface="+mn-lt"/>
              <a:ea typeface="+mn-ea"/>
              <a:cs typeface="Arial"/>
            </a:endParaRPr>
          </a:p>
        </p:txBody>
      </p:sp>
      <p:sp>
        <p:nvSpPr>
          <p:cNvPr id="31" name="slide2_shape29"/>
          <p:cNvSpPr/>
          <p:nvPr/>
        </p:nvSpPr>
        <p:spPr>
          <a:xfrm>
            <a:off x="5319255" y="2714276"/>
            <a:ext cx="554143" cy="461665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ctr" marL="0" defTabSz="914400" latinLnBrk="1"/>
            <a:r>
              <a:rPr lang="en-US" altLang="ko-KR" sz="2400" b="1" kern="1200">
                <a:solidFill>
                  <a:srgbClr val="c00000"/>
                </a:solidFill>
                <a:latin typeface="+mn-lt"/>
                <a:ea typeface="+mn-ea"/>
                <a:cs typeface="Arial"/>
              </a:rPr>
              <a:t>06</a:t>
            </a:r>
            <a:endParaRPr sz="2400" b="1" kern="1200">
              <a:solidFill>
                <a:srgbClr val="c00000"/>
              </a:solidFill>
              <a:latin typeface="+mn-lt"/>
              <a:ea typeface="+mn-ea"/>
              <a:cs typeface="Arial"/>
            </a:endParaRPr>
          </a:p>
        </p:txBody>
      </p:sp>
      <p:sp>
        <p:nvSpPr>
          <p:cNvPr id="32" name="slide2_shape30"/>
          <p:cNvSpPr/>
          <p:nvPr/>
        </p:nvSpPr>
        <p:spPr>
          <a:xfrm>
            <a:off x="5296702" y="3469624"/>
            <a:ext cx="554143" cy="461665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ctr" marL="0" defTabSz="914400" latinLnBrk="1"/>
            <a:r>
              <a:rPr lang="en-US" altLang="ko-KR" sz="2400" b="1" kern="1200">
                <a:solidFill>
                  <a:srgbClr val="c00000"/>
                </a:solidFill>
                <a:latin typeface="+mn-lt"/>
                <a:ea typeface="+mn-ea"/>
                <a:cs typeface="Arial"/>
              </a:rPr>
              <a:t>08</a:t>
            </a:r>
            <a:endParaRPr sz="2400" b="1" kern="1200">
              <a:solidFill>
                <a:srgbClr val="c00000"/>
              </a:solidFill>
              <a:latin typeface="+mn-lt"/>
              <a:ea typeface="+mn-ea"/>
              <a:cs typeface="Arial"/>
            </a:endParaRPr>
          </a:p>
        </p:txBody>
      </p:sp>
      <p:sp>
        <p:nvSpPr>
          <p:cNvPr id="33" name="slide2_shape31"/>
          <p:cNvSpPr/>
          <p:nvPr/>
        </p:nvSpPr>
        <p:spPr>
          <a:xfrm>
            <a:off x="5732988" y="2122607"/>
            <a:ext cx="2295396" cy="369332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ctr" marL="0" defTabSz="914400" latinLnBrk="1"/>
            <a:r>
              <a:rPr lang="ko-KR" altLang="en-US" sz="1800" b="1" kern="1200">
                <a:solidFill>
                  <a:srgbClr val="c00000"/>
                </a:solidFill>
                <a:latin typeface="+mn-lt"/>
                <a:ea typeface="+mn-ea"/>
                <a:cs typeface="Arial"/>
              </a:rPr>
              <a:t>프로그램</a:t>
            </a:r>
            <a:r>
              <a:rPr lang="en-US" altLang="en-US" sz="1800" b="1" kern="1200">
                <a:solidFill>
                  <a:srgbClr val="c00000"/>
                </a:solidFill>
                <a:latin typeface="+mn-lt"/>
                <a:ea typeface="+mn-ea"/>
                <a:cs typeface="Arial"/>
              </a:rPr>
              <a:t> </a:t>
            </a:r>
            <a:r>
              <a:rPr lang="ko-KR" altLang="en-US" sz="1800" b="1" kern="1200">
                <a:solidFill>
                  <a:srgbClr val="c00000"/>
                </a:solidFill>
                <a:latin typeface="+mn-lt"/>
                <a:ea typeface="+mn-ea"/>
                <a:cs typeface="Arial"/>
              </a:rPr>
              <a:t>구조</a:t>
            </a:r>
          </a:p>
        </p:txBody>
      </p:sp>
      <p:sp>
        <p:nvSpPr>
          <p:cNvPr id="34" name="slide2_shape32"/>
          <p:cNvSpPr/>
          <p:nvPr/>
        </p:nvSpPr>
        <p:spPr>
          <a:xfrm>
            <a:off x="5720176" y="2791219"/>
            <a:ext cx="2295396" cy="369332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ctr" marL="0" defTabSz="914400" latinLnBrk="1"/>
            <a:r>
              <a:rPr lang="ko-KR" altLang="en-US" sz="1800" b="1" kern="1200">
                <a:solidFill>
                  <a:srgbClr val="c00000"/>
                </a:solidFill>
                <a:latin typeface="+mn-lt"/>
                <a:ea typeface="+mn-ea"/>
                <a:cs typeface="Arial"/>
              </a:rPr>
              <a:t>시연</a:t>
            </a:r>
          </a:p>
        </p:txBody>
      </p:sp>
      <p:sp>
        <p:nvSpPr>
          <p:cNvPr id="35" name="slide2_shape33"/>
          <p:cNvSpPr/>
          <p:nvPr/>
        </p:nvSpPr>
        <p:spPr>
          <a:xfrm>
            <a:off x="5697227" y="3516905"/>
            <a:ext cx="2295396" cy="369332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ctr" marL="0" defTabSz="914400" latinLnBrk="1"/>
            <a:r>
              <a:rPr lang="en-US" altLang="ko-KR" sz="1800" b="1" kern="1200">
                <a:solidFill>
                  <a:srgbClr val="c00000"/>
                </a:solidFill>
                <a:latin typeface="+mn-lt"/>
                <a:ea typeface="+mn-ea"/>
                <a:cs typeface="Arial"/>
              </a:rPr>
              <a:t>Q &amp; A</a:t>
            </a:r>
            <a:endParaRPr sz="1800" b="1" kern="1200">
              <a:solidFill>
                <a:srgbClr val="c00000"/>
              </a:solidFill>
              <a:latin typeface="+mn-lt"/>
              <a:ea typeface="+mn-ea"/>
              <a:cs typeface="Arial"/>
            </a:endParaRPr>
          </a:p>
        </p:txBody>
      </p:sp>
      <p:sp>
        <p:nvSpPr>
          <p:cNvPr id="36" name="slide2_shape34"/>
          <p:cNvSpPr/>
          <p:nvPr>
            <p:ph type="body" sz="quarter" idx="10"/>
          </p:nvPr>
        </p:nvSpPr>
        <p:spPr>
          <a:xfrm>
            <a:off x="2643998" y="469289"/>
            <a:ext cx="5904656" cy="543308"/>
          </a:xfrm>
          <a:prstGeom prst="rect">
            <a:avLst/>
          </a:prstGeom>
        </p:spPr>
        <p:txBody>
          <a:bodyPr anchor="ctr"/>
          <a:lstStyle>
            <a:lvl1pPr algn="l" marL="0" indent="0">
              <a:buNone/>
              <a:defRPr sz="3600" b="0" baseline="0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pPr algn="l" marL="0" indent="0" lvl="0" defTabSz="914400" latinLnBrk="1">
              <a:spcBef>
                <a:spcPct val="20000"/>
              </a:spcBef>
              <a:buNone/>
            </a:pPr>
            <a:r>
              <a:rPr lang="ko-KR" altLang="en-US" sz="3600" b="0" baseline="0" kern="1200">
                <a:solidFill>
                  <a:srgbClr val="c00000"/>
                </a:solidFill>
                <a:latin typeface="+mj-lt"/>
                <a:ea typeface="+mn-ea"/>
                <a:cs typeface="Arial"/>
              </a:rPr>
              <a:t>목차</a:t>
            </a:r>
          </a:p>
        </p:txBody>
      </p:sp>
      <p:grpSp>
        <p:nvGrpSpPr>
          <p:cNvPr id="37" name="slide2_group1"/>
          <p:cNvGrpSpPr>
            <a:grpSpLocks/>
          </p:cNvGrpSpPr>
          <p:nvPr/>
        </p:nvGrpSpPr>
        <p:grpSpPr>
          <a:xfrm>
            <a:off x="2002085" y="291064"/>
            <a:ext cx="465157" cy="739838"/>
            <a:chOff x="2002085" y="291064"/>
            <a:chExt cx="465157" cy="739838"/>
          </a:xfrm>
          <a:solidFill>
            <a:srgbClr val="4784a1"/>
          </a:solidFill>
        </p:grpSpPr>
        <p:sp>
          <p:nvSpPr>
            <p:cNvPr id="38" name="slide2_shape35"/>
            <p:cNvSpPr/>
            <p:nvPr/>
          </p:nvSpPr>
          <p:spPr>
            <a:xfrm>
              <a:off x="2002085" y="291064"/>
              <a:ext cx="465156" cy="739838"/>
            </a:xfrm>
            <a:custGeom>
              <a:avLst/>
              <a:rect l="l" t="t" r="r" b="b"/>
              <a:pathLst>
                <a:path w="641001" h="1019521">
                  <a:moveTo>
                    <a:pt x="320623" y="67542"/>
                  </a:moveTo>
                  <a:cubicBezTo>
                    <a:pt x="181064" y="67542"/>
                    <a:pt x="67929" y="180689"/>
                    <a:pt x="67929" y="320264"/>
                  </a:cubicBezTo>
                  <a:cubicBezTo>
                    <a:pt x="67929" y="459839"/>
                    <a:pt x="181064" y="572986"/>
                    <a:pt x="320623" y="572986"/>
                  </a:cubicBezTo>
                  <a:cubicBezTo>
                    <a:pt x="460182" y="572986"/>
                    <a:pt x="573317" y="459839"/>
                    <a:pt x="573317" y="320264"/>
                  </a:cubicBezTo>
                  <a:cubicBezTo>
                    <a:pt x="573317" y="180689"/>
                    <a:pt x="460182" y="67542"/>
                    <a:pt x="320623" y="67542"/>
                  </a:cubicBezTo>
                  <a:close/>
                  <a:moveTo>
                    <a:pt x="321566" y="0"/>
                  </a:moveTo>
                  <a:cubicBezTo>
                    <a:pt x="405920" y="0"/>
                    <a:pt x="490273" y="32180"/>
                    <a:pt x="554632" y="96539"/>
                  </a:cubicBezTo>
                  <a:cubicBezTo>
                    <a:pt x="683351" y="225258"/>
                    <a:pt x="655387" y="411061"/>
                    <a:pt x="554632" y="562671"/>
                  </a:cubicBezTo>
                  <a:cubicBezTo>
                    <a:pt x="449051" y="721543"/>
                    <a:pt x="405845" y="814267"/>
                    <a:pt x="321567" y="1019521"/>
                  </a:cubicBezTo>
                  <a:cubicBezTo>
                    <a:pt x="221616" y="801727"/>
                    <a:pt x="200353" y="734083"/>
                    <a:pt x="88501" y="562670"/>
                  </a:cubicBezTo>
                  <a:cubicBezTo>
                    <a:pt x="-18275" y="408873"/>
                    <a:pt x="-40218" y="225258"/>
                    <a:pt x="88501" y="96539"/>
                  </a:cubicBezTo>
                  <a:cubicBezTo>
                    <a:pt x="152860" y="32180"/>
                    <a:pt x="237213" y="0"/>
                    <a:pt x="321566" y="0"/>
                  </a:cubicBezTo>
                  <a:close/>
                </a:path>
              </a:pathLst>
            </a:custGeom>
            <a:solidFill>
              <a:srgbClr val="c00000"/>
            </a:solidFill>
            <a:ln w="6350" cap="flat">
              <a:noFill/>
              <a:prstDash val="solid"/>
            </a:ln>
            <a:effectLst xmlns:a="http://schemas.openxmlformats.org/drawingml/2006/main"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marL="0" defTabSz="914400" latinLnBrk="1"/>
              <a:endParaRPr sz="2800" kern="1200">
                <a:solidFill>
                  <a:srgbClr val="c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slide2_shape36"/>
            <p:cNvSpPr/>
            <p:nvPr/>
          </p:nvSpPr>
          <p:spPr>
            <a:xfrm>
              <a:off x="2133880" y="407733"/>
              <a:ext cx="213196" cy="212851"/>
            </a:xfrm>
            <a:custGeom>
              <a:avLst/>
              <a:rect l="l" t="t" r="r" b="b"/>
              <a:pathLst>
                <a:path w="1008112" h="1006475">
                  <a:moveTo>
                    <a:pt x="543272" y="753885"/>
                  </a:moveTo>
                  <a:lnTo>
                    <a:pt x="543272" y="897901"/>
                  </a:lnTo>
                  <a:lnTo>
                    <a:pt x="687288" y="897901"/>
                  </a:lnTo>
                  <a:lnTo>
                    <a:pt x="687288" y="753885"/>
                  </a:lnTo>
                  <a:close/>
                  <a:moveTo>
                    <a:pt x="320824" y="753885"/>
                  </a:moveTo>
                  <a:lnTo>
                    <a:pt x="320824" y="897901"/>
                  </a:lnTo>
                  <a:lnTo>
                    <a:pt x="464840" y="897901"/>
                  </a:lnTo>
                  <a:lnTo>
                    <a:pt x="464840" y="753885"/>
                  </a:lnTo>
                  <a:close/>
                  <a:moveTo>
                    <a:pt x="543272" y="537861"/>
                  </a:moveTo>
                  <a:lnTo>
                    <a:pt x="543272" y="681877"/>
                  </a:lnTo>
                  <a:lnTo>
                    <a:pt x="687288" y="681877"/>
                  </a:lnTo>
                  <a:lnTo>
                    <a:pt x="687288" y="537861"/>
                  </a:lnTo>
                  <a:close/>
                  <a:moveTo>
                    <a:pt x="320824" y="537861"/>
                  </a:moveTo>
                  <a:lnTo>
                    <a:pt x="320824" y="681877"/>
                  </a:lnTo>
                  <a:lnTo>
                    <a:pt x="464840" y="681877"/>
                  </a:lnTo>
                  <a:lnTo>
                    <a:pt x="464840" y="537861"/>
                  </a:lnTo>
                  <a:close/>
                  <a:moveTo>
                    <a:pt x="505897" y="200625"/>
                  </a:moveTo>
                  <a:lnTo>
                    <a:pt x="831956" y="526683"/>
                  </a:lnTo>
                  <a:lnTo>
                    <a:pt x="831956" y="1006475"/>
                  </a:lnTo>
                  <a:lnTo>
                    <a:pt x="727618" y="1006475"/>
                  </a:lnTo>
                  <a:lnTo>
                    <a:pt x="629252" y="1006475"/>
                  </a:lnTo>
                  <a:lnTo>
                    <a:pt x="382541" y="1006475"/>
                  </a:lnTo>
                  <a:lnTo>
                    <a:pt x="281125" y="1006475"/>
                  </a:lnTo>
                  <a:lnTo>
                    <a:pt x="179838" y="1006475"/>
                  </a:lnTo>
                  <a:lnTo>
                    <a:pt x="179838" y="526683"/>
                  </a:lnTo>
                  <a:lnTo>
                    <a:pt x="179838" y="526683"/>
                  </a:lnTo>
                  <a:close/>
                  <a:moveTo>
                    <a:pt x="159263" y="38314"/>
                  </a:moveTo>
                  <a:lnTo>
                    <a:pt x="294184" y="38314"/>
                  </a:lnTo>
                  <a:lnTo>
                    <a:pt x="294184" y="169431"/>
                  </a:lnTo>
                  <a:lnTo>
                    <a:pt x="159263" y="304351"/>
                  </a:lnTo>
                  <a:close/>
                  <a:moveTo>
                    <a:pt x="505897" y="2217"/>
                  </a:moveTo>
                  <a:lnTo>
                    <a:pt x="1008112" y="526683"/>
                  </a:lnTo>
                  <a:lnTo>
                    <a:pt x="905756" y="526683"/>
                  </a:lnTo>
                  <a:lnTo>
                    <a:pt x="505897" y="109108"/>
                  </a:lnTo>
                  <a:close/>
                  <a:moveTo>
                    <a:pt x="505897" y="0"/>
                  </a:moveTo>
                  <a:lnTo>
                    <a:pt x="505897" y="106892"/>
                  </a:lnTo>
                  <a:lnTo>
                    <a:pt x="103107" y="524466"/>
                  </a:lnTo>
                  <a:lnTo>
                    <a:pt x="0" y="524466"/>
                  </a:lnTo>
                  <a:close/>
                </a:path>
              </a:pathLst>
            </a:custGeom>
            <a:solidFill>
              <a:srgbClr val="c00000"/>
            </a:solidFill>
            <a:ln w="6350" cap="flat">
              <a:noFill/>
              <a:prstDash val="solid"/>
            </a:ln>
            <a:effectLst xmlns:a="http://schemas.openxmlformats.org/drawingml/2006/main"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marL="0" defTabSz="914400" latinLnBrk="1"/>
              <a:endParaRPr sz="2800" kern="1200">
                <a:solidFill>
                  <a:srgbClr val="c00000"/>
                </a:solidFill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8000">
              <a:srgbClr val="fee7f2"/>
            </a:gs>
            <a:gs pos="5000">
              <a:srgbClr val="fac77d"/>
            </a:gs>
            <a:gs pos="86000">
              <a:srgbClr val="fba97d"/>
            </a:gs>
            <a:gs pos="88000">
              <a:srgbClr val="fbd49c"/>
            </a:gs>
            <a:gs pos="85000">
              <a:srgbClr val="fee7f2"/>
            </a:gs>
          </a:gsLst>
          <a:lin ang="2700000" scaled="1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20_shape1"/>
          <p:cNvSpPr/>
          <p:nvPr>
            <p:ph type="body" sz="quarter" idx="10"/>
          </p:nvPr>
        </p:nvSpPr>
        <p:spPr>
          <a:xfrm>
            <a:off x="0" y="3516367"/>
            <a:ext cx="9144000" cy="564712"/>
          </a:xfrm>
          <a:prstGeom prst="rect">
            <a:avLst/>
          </a:prstGeom>
        </p:spPr>
        <p:txBody>
          <a:bodyPr anchor="ctr"/>
          <a:lstStyle>
            <a:lvl1pPr algn="ctr" marL="0" indent="0">
              <a:buNone/>
              <a:defRPr sz="3600" b="1" baseline="0">
                <a:solidFill>
                  <a:schemeClr val="accent1"/>
                </a:solidFill>
                <a:latin typeface="+mn-lt"/>
                <a:cs typeface="Arial"/>
              </a:defRPr>
            </a:lvl1pPr>
          </a:lstStyle>
          <a:p>
            <a:pPr algn="ctr" marL="0" indent="0" lvl="0" defTabSz="914400" latinLnBrk="1">
              <a:spcBef>
                <a:spcPct val="20000"/>
              </a:spcBef>
              <a:buNone/>
            </a:pPr>
            <a:r>
              <a:rPr lang="en-US" altLang="ko-KR" sz="3600" b="1" baseline="0" kern="1200">
                <a:solidFill>
                  <a:srgbClr val="993300"/>
                </a:solidFill>
                <a:latin typeface="+mn-lt"/>
                <a:ea typeface="+mn-ea"/>
                <a:cs typeface="Arial"/>
              </a:rPr>
              <a:t>Thank you</a:t>
            </a:r>
            <a:endParaRPr sz="3600" b="1" baseline="0" kern="1200">
              <a:solidFill>
                <a:srgbClr val="993300"/>
              </a:solidFill>
              <a:latin typeface="+mn-lt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8000">
              <a:srgbClr val="fee7f2"/>
            </a:gs>
            <a:gs pos="5000">
              <a:srgbClr val="fac77d"/>
            </a:gs>
            <a:gs pos="86000">
              <a:srgbClr val="fba97d"/>
            </a:gs>
            <a:gs pos="88000">
              <a:srgbClr val="fbd49c"/>
            </a:gs>
            <a:gs pos="85000">
              <a:srgbClr val="fee7f2"/>
            </a:gs>
          </a:gsLst>
          <a:lin ang="2700000" scaled="1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3_shape1"/>
          <p:cNvSpPr/>
          <p:nvPr/>
        </p:nvSpPr>
        <p:spPr>
          <a:xfrm>
            <a:off x="323528" y="2126752"/>
            <a:ext cx="2520280" cy="2531708"/>
          </a:xfrm>
          <a:custGeom>
            <a:avLst/>
            <a:rect l="l" t="t" r="r" b="b"/>
            <a:pathLst>
              <a:path w="2075151" h="2084561">
                <a:moveTo>
                  <a:pt x="687322" y="720390"/>
                </a:moveTo>
                <a:lnTo>
                  <a:pt x="792251" y="1226101"/>
                </a:lnTo>
                <a:lnTo>
                  <a:pt x="654923" y="1226101"/>
                </a:lnTo>
                <a:lnTo>
                  <a:pt x="519418" y="720390"/>
                </a:lnTo>
                <a:close/>
                <a:moveTo>
                  <a:pt x="1088790" y="720390"/>
                </a:moveTo>
                <a:lnTo>
                  <a:pt x="1088790" y="1226101"/>
                </a:lnTo>
                <a:lnTo>
                  <a:pt x="981085" y="1226101"/>
                </a:lnTo>
                <a:lnTo>
                  <a:pt x="876156" y="720390"/>
                </a:lnTo>
                <a:close/>
                <a:moveTo>
                  <a:pt x="1470928" y="720390"/>
                </a:moveTo>
                <a:lnTo>
                  <a:pt x="1399467" y="1226101"/>
                </a:lnTo>
                <a:lnTo>
                  <a:pt x="1273686" y="1226101"/>
                </a:lnTo>
                <a:lnTo>
                  <a:pt x="1273686" y="720390"/>
                </a:lnTo>
                <a:close/>
                <a:moveTo>
                  <a:pt x="1858098" y="720390"/>
                </a:moveTo>
                <a:lnTo>
                  <a:pt x="1704623" y="1226101"/>
                </a:lnTo>
                <a:lnTo>
                  <a:pt x="1586200" y="1226101"/>
                </a:lnTo>
                <a:lnTo>
                  <a:pt x="1657660" y="720390"/>
                </a:lnTo>
                <a:close/>
                <a:moveTo>
                  <a:pt x="326390" y="0"/>
                </a:moveTo>
                <a:lnTo>
                  <a:pt x="289467" y="9893"/>
                </a:lnTo>
                <a:lnTo>
                  <a:pt x="0" y="9893"/>
                </a:lnTo>
                <a:lnTo>
                  <a:pt x="0" y="194789"/>
                </a:lnTo>
                <a:lnTo>
                  <a:pt x="187165" y="194789"/>
                </a:lnTo>
                <a:lnTo>
                  <a:pt x="603775" y="1749601"/>
                </a:lnTo>
                <a:cubicBezTo>
                  <a:pt x="548018" y="1778252"/>
                  <a:pt x="511419" y="1836815"/>
                  <a:pt x="511419" y="1903926"/>
                </a:cubicBezTo>
                <a:cubicBezTo>
                  <a:pt x="511419" y="2003688"/>
                  <a:pt x="592292" y="2084561"/>
                  <a:pt x="692054" y="2084561"/>
                </a:cubicBezTo>
                <a:cubicBezTo>
                  <a:pt x="791816" y="2084561"/>
                  <a:pt x="872689" y="2003688"/>
                  <a:pt x="872689" y="1903926"/>
                </a:cubicBezTo>
                <a:cubicBezTo>
                  <a:pt x="872689" y="1844787"/>
                  <a:pt x="844269" y="1792285"/>
                  <a:pt x="798470" y="1761829"/>
                </a:cubicBezTo>
                <a:lnTo>
                  <a:pt x="797088" y="1756669"/>
                </a:lnTo>
                <a:lnTo>
                  <a:pt x="1597741" y="1756669"/>
                </a:lnTo>
                <a:cubicBezTo>
                  <a:pt x="1547621" y="1786323"/>
                  <a:pt x="1515869" y="1841417"/>
                  <a:pt x="1515869" y="1903926"/>
                </a:cubicBezTo>
                <a:cubicBezTo>
                  <a:pt x="1515869" y="2003688"/>
                  <a:pt x="1596742" y="2084561"/>
                  <a:pt x="1696504" y="2084561"/>
                </a:cubicBezTo>
                <a:cubicBezTo>
                  <a:pt x="1796266" y="2084561"/>
                  <a:pt x="1877139" y="2003688"/>
                  <a:pt x="1877139" y="1903926"/>
                </a:cubicBezTo>
                <a:cubicBezTo>
                  <a:pt x="1877139" y="1839781"/>
                  <a:pt x="1843704" y="1783446"/>
                  <a:pt x="1791551" y="1754164"/>
                </a:cubicBezTo>
                <a:lnTo>
                  <a:pt x="1791551" y="1571773"/>
                </a:lnTo>
                <a:lnTo>
                  <a:pt x="747545" y="1571773"/>
                </a:lnTo>
                <a:lnTo>
                  <a:pt x="704465" y="1410997"/>
                </a:lnTo>
                <a:lnTo>
                  <a:pt x="1746053" y="1410997"/>
                </a:lnTo>
                <a:lnTo>
                  <a:pt x="1746942" y="1411267"/>
                </a:lnTo>
                <a:cubicBezTo>
                  <a:pt x="1794837" y="1425803"/>
                  <a:pt x="1845447" y="1398759"/>
                  <a:pt x="1859982" y="1350864"/>
                </a:cubicBezTo>
                <a:lnTo>
                  <a:pt x="2071222" y="654816"/>
                </a:lnTo>
                <a:cubicBezTo>
                  <a:pt x="2085757" y="606922"/>
                  <a:pt x="2058714" y="556312"/>
                  <a:pt x="2010819" y="541777"/>
                </a:cubicBezTo>
                <a:lnTo>
                  <a:pt x="2007334" y="540719"/>
                </a:lnTo>
                <a:cubicBezTo>
                  <a:pt x="1997276" y="537666"/>
                  <a:pt x="1987098" y="536448"/>
                  <a:pt x="1977200" y="537834"/>
                </a:cubicBezTo>
                <a:lnTo>
                  <a:pt x="1977200" y="535494"/>
                </a:lnTo>
                <a:lnTo>
                  <a:pt x="469875" y="535494"/>
                </a:lnTo>
                <a:close/>
              </a:path>
            </a:pathLst>
          </a:custGeom>
          <a:gradFill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400000" scaled="1"/>
            <a:tileRect/>
          </a:gradFill>
          <a:ln w="25400" cap="flat">
            <a:noFill/>
            <a:prstDash val="solid"/>
          </a:ln>
          <a:effectLst xmlns:a="http://schemas.openxmlformats.org/drawingml/2006/main"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3_shape2"/>
          <p:cNvSpPr/>
          <p:nvPr>
            <p:ph type="body" sz="quarter" idx="10"/>
          </p:nvPr>
        </p:nvSpPr>
        <p:spPr>
          <a:xfrm>
            <a:off x="2123728" y="369840"/>
            <a:ext cx="2292717" cy="541723"/>
          </a:xfrm>
          <a:prstGeom prst="rect">
            <a:avLst/>
          </a:prstGeom>
        </p:spPr>
        <p:txBody>
          <a:bodyPr anchor="ctr"/>
          <a:lstStyle>
            <a:lvl1pPr algn="ctr" marL="0" indent="0">
              <a:buNone/>
              <a:defRPr sz="3600" b="0" baseline="0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pPr algn="ctr" marL="0" indent="0" lvl="0" defTabSz="914400" latinLnBrk="1">
              <a:spcBef>
                <a:spcPct val="20000"/>
              </a:spcBef>
              <a:buNone/>
            </a:pPr>
            <a:r>
              <a:rPr lang="ko-KR" altLang="en-US" sz="3600" b="0" baseline="0" kern="1200">
                <a:solidFill>
                  <a:srgbClr val="c00000"/>
                </a:solidFill>
                <a:latin typeface="+mj-lt"/>
                <a:ea typeface="+mn-ea"/>
                <a:cs typeface="Arial"/>
              </a:rPr>
              <a:t>개발</a:t>
            </a:r>
            <a:r>
              <a:rPr lang="en-US" altLang="en-US" sz="3600" b="0" baseline="0" kern="1200">
                <a:solidFill>
                  <a:srgbClr val="c00000"/>
                </a:solidFill>
                <a:latin typeface="+mj-lt"/>
                <a:ea typeface="+mn-ea"/>
                <a:cs typeface="Arial"/>
              </a:rPr>
              <a:t> </a:t>
            </a:r>
            <a:r>
              <a:rPr lang="ko-KR" altLang="en-US" sz="3600" b="0" baseline="0" kern="1200">
                <a:solidFill>
                  <a:srgbClr val="c00000"/>
                </a:solidFill>
                <a:latin typeface="+mj-lt"/>
                <a:ea typeface="+mn-ea"/>
                <a:cs typeface="Arial"/>
              </a:rPr>
              <a:t>환경</a:t>
            </a:r>
          </a:p>
        </p:txBody>
      </p:sp>
      <p:graphicFrame>
        <p:nvGraphicFramePr>
          <p:cNvPr id="5" name=""/>
          <p:cNvGraphicFramePr>
            <a:graphicFrameLocks noGrp="1"/>
          </p:cNvGraphicFramePr>
          <p:nvPr/>
        </p:nvGraphicFramePr>
        <p:xfrm>
          <a:off x="1321241" y="1275606"/>
          <a:ext cx="6131078" cy="2736304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2043689"/>
                <a:gridCol w="2043692"/>
                <a:gridCol w="2043697"/>
              </a:tblGrid>
              <a:tr h="983840">
                <a:tc>
                  <a:txBody>
                    <a:bodyPr/>
                    <a:lstStyle/>
                    <a:p>
                      <a:pPr algn="ctr" marL="0" indent="0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ko-KR" altLang="en-US" sz="2800"/>
                        <a:t>운영체제</a:t>
                      </a:r>
                      <a:endParaRPr sz="2800" b="0">
                        <a:solidFill>
                          <a:schemeClr val="accent1"/>
                        </a:solidFill>
                        <a:latin typeface="+mn-lt"/>
                        <a:cs typeface="Arial"/>
                      </a:endParaRPr>
                    </a:p>
                  </a:txBody>
                  <a:tcPr marT="46800" marR="90000" marL="90000" marB="46800" anchor="ctr">
                    <a:solidFill>
                      <a:srgbClr val="99330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0" indent="0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ko-KR" altLang="en-US" sz="2800"/>
                        <a:t>언어</a:t>
                      </a:r>
                      <a:endParaRPr sz="2800" b="0">
                        <a:solidFill>
                          <a:schemeClr val="bg1"/>
                        </a:solidFill>
                        <a:latin typeface="+mn-lt"/>
                        <a:cs typeface="Arial"/>
                      </a:endParaRPr>
                    </a:p>
                  </a:txBody>
                  <a:tcPr marT="46800" marR="90000" marL="90000" marB="46800" anchor="ctr">
                    <a:solidFill>
                      <a:srgbClr val="99330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0" indent="0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ko-KR" altLang="en-US" sz="2800"/>
                        <a:t>도구</a:t>
                      </a:r>
                      <a:endParaRPr sz="2800" b="0">
                        <a:solidFill>
                          <a:schemeClr val="accent2"/>
                        </a:solidFill>
                        <a:latin typeface="+mn-lt"/>
                        <a:cs typeface="Arial"/>
                      </a:endParaRPr>
                    </a:p>
                  </a:txBody>
                  <a:tcPr marT="46800" marR="90000" marL="90000" marB="46800" anchor="ctr">
                    <a:solidFill>
                      <a:srgbClr val="993300"/>
                    </a:solidFill>
                  </a:tcPr>
                </a:tc>
              </a:tr>
              <a:tr h="1752464">
                <a:tc>
                  <a:txBody>
                    <a:bodyPr/>
                    <a:lstStyle/>
                    <a:p>
                      <a:pPr algn="ctr" marL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2800"/>
                        <a:t>Window</a:t>
                      </a:r>
                      <a:r>
                        <a:rPr lang="en-US" altLang="ko-KR" sz="2800"/>
                        <a:t> 10</a:t>
                      </a:r>
                    </a:p>
                  </a:txBody>
                  <a:tcPr marT="46800" marR="90000" marL="90000" marB="46800" anchor="ctr">
                    <a:solidFill>
                      <a:srgbClr val="e3b90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0" indent="0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altLang="ko-KR" sz="2800"/>
                        <a:t>java</a:t>
                      </a:r>
                      <a:endParaRPr sz="2800" b="0">
                        <a:solidFill>
                          <a:schemeClr val="tx1"/>
                        </a:solidFill>
                        <a:latin typeface="+mn-lt"/>
                        <a:cs typeface="Arial"/>
                      </a:endParaRPr>
                    </a:p>
                  </a:txBody>
                  <a:tcPr marT="46800" marR="90000" marL="90000" marB="46800" anchor="ctr">
                    <a:solidFill>
                      <a:srgbClr val="e3b90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0" indent="0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altLang="ko-KR" sz="2800"/>
                        <a:t>Eclipse</a:t>
                      </a:r>
                      <a:endParaRPr sz="2800" b="0">
                        <a:solidFill>
                          <a:schemeClr val="accent2"/>
                        </a:solidFill>
                        <a:latin typeface="+mn-lt"/>
                        <a:cs typeface="Arial"/>
                      </a:endParaRPr>
                    </a:p>
                  </a:txBody>
                  <a:tcPr marT="46800" marR="90000" marL="90000" marB="46800" anchor="ctr">
                    <a:solidFill>
                      <a:srgbClr val="e3b905"/>
                    </a:solidFill>
                  </a:tcPr>
                </a:tc>
              </a:tr>
            </a:tbl>
          </a:graphicData>
        </a:graphic>
      </p:graphicFrame>
      <p:grpSp>
        <p:nvGrpSpPr>
          <p:cNvPr id="6" name="slide3_group1"/>
          <p:cNvGrpSpPr>
            <a:grpSpLocks/>
          </p:cNvGrpSpPr>
          <p:nvPr/>
        </p:nvGrpSpPr>
        <p:grpSpPr>
          <a:xfrm>
            <a:off x="1547664" y="270783"/>
            <a:ext cx="465157" cy="739838"/>
            <a:chOff x="1547664" y="270783"/>
            <a:chExt cx="465157" cy="739838"/>
          </a:xfrm>
          <a:solidFill>
            <a:srgbClr val="4784a1"/>
          </a:solidFill>
        </p:grpSpPr>
        <p:sp>
          <p:nvSpPr>
            <p:cNvPr id="7" name="slide3_shape3"/>
            <p:cNvSpPr/>
            <p:nvPr/>
          </p:nvSpPr>
          <p:spPr>
            <a:xfrm>
              <a:off x="1547664" y="270783"/>
              <a:ext cx="465156" cy="739838"/>
            </a:xfrm>
            <a:custGeom>
              <a:avLst/>
              <a:rect l="l" t="t" r="r" b="b"/>
              <a:pathLst>
                <a:path w="641001" h="1019521">
                  <a:moveTo>
                    <a:pt x="320623" y="67542"/>
                  </a:moveTo>
                  <a:cubicBezTo>
                    <a:pt x="181064" y="67542"/>
                    <a:pt x="67929" y="180689"/>
                    <a:pt x="67929" y="320264"/>
                  </a:cubicBezTo>
                  <a:cubicBezTo>
                    <a:pt x="67929" y="459839"/>
                    <a:pt x="181064" y="572986"/>
                    <a:pt x="320623" y="572986"/>
                  </a:cubicBezTo>
                  <a:cubicBezTo>
                    <a:pt x="460182" y="572986"/>
                    <a:pt x="573317" y="459839"/>
                    <a:pt x="573317" y="320264"/>
                  </a:cubicBezTo>
                  <a:cubicBezTo>
                    <a:pt x="573317" y="180689"/>
                    <a:pt x="460182" y="67542"/>
                    <a:pt x="320623" y="67542"/>
                  </a:cubicBezTo>
                  <a:close/>
                  <a:moveTo>
                    <a:pt x="321566" y="0"/>
                  </a:moveTo>
                  <a:cubicBezTo>
                    <a:pt x="405920" y="0"/>
                    <a:pt x="490273" y="32180"/>
                    <a:pt x="554632" y="96539"/>
                  </a:cubicBezTo>
                  <a:cubicBezTo>
                    <a:pt x="683351" y="225258"/>
                    <a:pt x="655387" y="411061"/>
                    <a:pt x="554632" y="562671"/>
                  </a:cubicBezTo>
                  <a:cubicBezTo>
                    <a:pt x="449051" y="721543"/>
                    <a:pt x="405845" y="814267"/>
                    <a:pt x="321567" y="1019521"/>
                  </a:cubicBezTo>
                  <a:cubicBezTo>
                    <a:pt x="221616" y="801727"/>
                    <a:pt x="200353" y="734083"/>
                    <a:pt x="88501" y="562670"/>
                  </a:cubicBezTo>
                  <a:cubicBezTo>
                    <a:pt x="-18275" y="408873"/>
                    <a:pt x="-40218" y="225258"/>
                    <a:pt x="88501" y="96539"/>
                  </a:cubicBezTo>
                  <a:cubicBezTo>
                    <a:pt x="152860" y="32180"/>
                    <a:pt x="237213" y="0"/>
                    <a:pt x="321566" y="0"/>
                  </a:cubicBezTo>
                  <a:close/>
                </a:path>
              </a:pathLst>
            </a:custGeom>
            <a:solidFill>
              <a:srgbClr val="c00000"/>
            </a:solidFill>
            <a:ln w="6350" cap="flat">
              <a:noFill/>
              <a:prstDash val="solid"/>
            </a:ln>
            <a:effectLst xmlns:a="http://schemas.openxmlformats.org/drawingml/2006/main"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marL="0" defTabSz="914400" latinLnBrk="1"/>
              <a:endParaRPr sz="2800" kern="1200">
                <a:solidFill>
                  <a:srgbClr val="c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slide3_shape4"/>
            <p:cNvSpPr/>
            <p:nvPr/>
          </p:nvSpPr>
          <p:spPr>
            <a:xfrm>
              <a:off x="1673642" y="387453"/>
              <a:ext cx="213197" cy="212851"/>
            </a:xfrm>
            <a:custGeom>
              <a:avLst/>
              <a:rect l="l" t="t" r="r" b="b"/>
              <a:pathLst>
                <a:path w="1008112" h="1006475">
                  <a:moveTo>
                    <a:pt x="543272" y="753885"/>
                  </a:moveTo>
                  <a:lnTo>
                    <a:pt x="543272" y="897901"/>
                  </a:lnTo>
                  <a:lnTo>
                    <a:pt x="687288" y="897901"/>
                  </a:lnTo>
                  <a:lnTo>
                    <a:pt x="687288" y="753885"/>
                  </a:lnTo>
                  <a:close/>
                  <a:moveTo>
                    <a:pt x="320824" y="753885"/>
                  </a:moveTo>
                  <a:lnTo>
                    <a:pt x="320824" y="897901"/>
                  </a:lnTo>
                  <a:lnTo>
                    <a:pt x="464840" y="897901"/>
                  </a:lnTo>
                  <a:lnTo>
                    <a:pt x="464840" y="753885"/>
                  </a:lnTo>
                  <a:close/>
                  <a:moveTo>
                    <a:pt x="543272" y="537861"/>
                  </a:moveTo>
                  <a:lnTo>
                    <a:pt x="543272" y="681877"/>
                  </a:lnTo>
                  <a:lnTo>
                    <a:pt x="687288" y="681877"/>
                  </a:lnTo>
                  <a:lnTo>
                    <a:pt x="687288" y="537861"/>
                  </a:lnTo>
                  <a:close/>
                  <a:moveTo>
                    <a:pt x="320824" y="537861"/>
                  </a:moveTo>
                  <a:lnTo>
                    <a:pt x="320824" y="681877"/>
                  </a:lnTo>
                  <a:lnTo>
                    <a:pt x="464840" y="681877"/>
                  </a:lnTo>
                  <a:lnTo>
                    <a:pt x="464840" y="537861"/>
                  </a:lnTo>
                  <a:close/>
                  <a:moveTo>
                    <a:pt x="505897" y="200625"/>
                  </a:moveTo>
                  <a:lnTo>
                    <a:pt x="831956" y="526683"/>
                  </a:lnTo>
                  <a:lnTo>
                    <a:pt x="831956" y="1006475"/>
                  </a:lnTo>
                  <a:lnTo>
                    <a:pt x="727618" y="1006475"/>
                  </a:lnTo>
                  <a:lnTo>
                    <a:pt x="629252" y="1006475"/>
                  </a:lnTo>
                  <a:lnTo>
                    <a:pt x="382541" y="1006475"/>
                  </a:lnTo>
                  <a:lnTo>
                    <a:pt x="281125" y="1006475"/>
                  </a:lnTo>
                  <a:lnTo>
                    <a:pt x="179838" y="1006475"/>
                  </a:lnTo>
                  <a:lnTo>
                    <a:pt x="179838" y="526683"/>
                  </a:lnTo>
                  <a:lnTo>
                    <a:pt x="179838" y="526683"/>
                  </a:lnTo>
                  <a:close/>
                  <a:moveTo>
                    <a:pt x="159263" y="38314"/>
                  </a:moveTo>
                  <a:lnTo>
                    <a:pt x="294184" y="38314"/>
                  </a:lnTo>
                  <a:lnTo>
                    <a:pt x="294184" y="169431"/>
                  </a:lnTo>
                  <a:lnTo>
                    <a:pt x="159263" y="304351"/>
                  </a:lnTo>
                  <a:close/>
                  <a:moveTo>
                    <a:pt x="505897" y="2217"/>
                  </a:moveTo>
                  <a:lnTo>
                    <a:pt x="1008112" y="526683"/>
                  </a:lnTo>
                  <a:lnTo>
                    <a:pt x="905756" y="526683"/>
                  </a:lnTo>
                  <a:lnTo>
                    <a:pt x="505897" y="109108"/>
                  </a:lnTo>
                  <a:close/>
                  <a:moveTo>
                    <a:pt x="505897" y="0"/>
                  </a:moveTo>
                  <a:lnTo>
                    <a:pt x="505897" y="106892"/>
                  </a:lnTo>
                  <a:lnTo>
                    <a:pt x="103107" y="524466"/>
                  </a:lnTo>
                  <a:lnTo>
                    <a:pt x="0" y="524466"/>
                  </a:lnTo>
                  <a:close/>
                </a:path>
              </a:pathLst>
            </a:custGeom>
            <a:solidFill>
              <a:srgbClr val="c00000"/>
            </a:solidFill>
            <a:ln w="6350" cap="flat">
              <a:noFill/>
              <a:prstDash val="solid"/>
            </a:ln>
            <a:effectLst xmlns:a="http://schemas.openxmlformats.org/drawingml/2006/main"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marL="0" defTabSz="914400" latinLnBrk="1"/>
              <a:endParaRPr sz="2800" kern="1200">
                <a:solidFill>
                  <a:srgbClr val="c00000"/>
                </a:solidFill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8000">
              <a:srgbClr val="fee7f2"/>
            </a:gs>
            <a:gs pos="5000">
              <a:srgbClr val="fac77d"/>
            </a:gs>
            <a:gs pos="86000">
              <a:srgbClr val="fba97d"/>
            </a:gs>
            <a:gs pos="88000">
              <a:srgbClr val="fbd49c"/>
            </a:gs>
            <a:gs pos="85000">
              <a:srgbClr val="fee7f2"/>
            </a:gs>
          </a:gsLst>
          <a:lin ang="2700000" scaled="1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5_shape1"/>
          <p:cNvSpPr/>
          <p:nvPr>
            <p:ph type="body" sz="quarter" idx="10"/>
          </p:nvPr>
        </p:nvSpPr>
        <p:spPr>
          <a:xfrm>
            <a:off x="0" y="195486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marL="0" indent="0">
              <a:buNone/>
              <a:defRPr sz="3600" b="0" baseline="0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pPr algn="ctr" marL="0" indent="0" lvl="0" defTabSz="914400" latinLnBrk="1">
              <a:spcBef>
                <a:spcPct val="20000"/>
              </a:spcBef>
              <a:buNone/>
            </a:pPr>
            <a:r>
              <a:rPr lang="ko-KR" altLang="en-US" sz="3600" b="0" baseline="0" kern="1200">
                <a:solidFill>
                  <a:srgbClr val="993300"/>
                </a:solidFill>
                <a:latin typeface="+mj-lt"/>
                <a:ea typeface="+mn-ea"/>
                <a:cs typeface="Arial"/>
              </a:rPr>
              <a:t>시스템</a:t>
            </a:r>
            <a:r>
              <a:rPr lang="en-US" altLang="en-US" sz="3600" b="0" baseline="0" kern="1200">
                <a:solidFill>
                  <a:srgbClr val="993300"/>
                </a:solidFill>
                <a:latin typeface="+mj-lt"/>
                <a:ea typeface="+mn-ea"/>
                <a:cs typeface="Arial"/>
              </a:rPr>
              <a:t> </a:t>
            </a:r>
            <a:r>
              <a:rPr lang="ko-KR" altLang="en-US" sz="3600" b="0" baseline="0" kern="1200">
                <a:solidFill>
                  <a:srgbClr val="993300"/>
                </a:solidFill>
                <a:latin typeface="+mj-lt"/>
                <a:ea typeface="+mn-ea"/>
                <a:cs typeface="Arial"/>
              </a:rPr>
              <a:t>개요</a:t>
            </a:r>
          </a:p>
        </p:txBody>
      </p:sp>
      <p:sp>
        <p:nvSpPr>
          <p:cNvPr id="4" name="slide5_shape2"/>
          <p:cNvSpPr/>
          <p:nvPr/>
        </p:nvSpPr>
        <p:spPr>
          <a:xfrm>
            <a:off x="3563888" y="3328648"/>
            <a:ext cx="1440160" cy="1506843"/>
          </a:xfrm>
          <a:custGeom>
            <a:avLst/>
            <a:rect l="l" t="t" r="r" b="b"/>
            <a:pathLst>
              <a:path w="2075151" h="2084561">
                <a:moveTo>
                  <a:pt x="687322" y="720390"/>
                </a:moveTo>
                <a:lnTo>
                  <a:pt x="792251" y="1226101"/>
                </a:lnTo>
                <a:lnTo>
                  <a:pt x="654923" y="1226101"/>
                </a:lnTo>
                <a:lnTo>
                  <a:pt x="519418" y="720390"/>
                </a:lnTo>
                <a:close/>
                <a:moveTo>
                  <a:pt x="1088790" y="720390"/>
                </a:moveTo>
                <a:lnTo>
                  <a:pt x="1088790" y="1226101"/>
                </a:lnTo>
                <a:lnTo>
                  <a:pt x="981085" y="1226101"/>
                </a:lnTo>
                <a:lnTo>
                  <a:pt x="876156" y="720390"/>
                </a:lnTo>
                <a:close/>
                <a:moveTo>
                  <a:pt x="1470928" y="720390"/>
                </a:moveTo>
                <a:lnTo>
                  <a:pt x="1399467" y="1226101"/>
                </a:lnTo>
                <a:lnTo>
                  <a:pt x="1273686" y="1226101"/>
                </a:lnTo>
                <a:lnTo>
                  <a:pt x="1273686" y="720390"/>
                </a:lnTo>
                <a:close/>
                <a:moveTo>
                  <a:pt x="1858098" y="720390"/>
                </a:moveTo>
                <a:lnTo>
                  <a:pt x="1704623" y="1226101"/>
                </a:lnTo>
                <a:lnTo>
                  <a:pt x="1586200" y="1226101"/>
                </a:lnTo>
                <a:lnTo>
                  <a:pt x="1657660" y="720390"/>
                </a:lnTo>
                <a:close/>
                <a:moveTo>
                  <a:pt x="326390" y="0"/>
                </a:moveTo>
                <a:lnTo>
                  <a:pt x="289467" y="9893"/>
                </a:lnTo>
                <a:lnTo>
                  <a:pt x="0" y="9893"/>
                </a:lnTo>
                <a:lnTo>
                  <a:pt x="0" y="194789"/>
                </a:lnTo>
                <a:lnTo>
                  <a:pt x="187165" y="194789"/>
                </a:lnTo>
                <a:lnTo>
                  <a:pt x="603775" y="1749601"/>
                </a:lnTo>
                <a:cubicBezTo>
                  <a:pt x="548018" y="1778252"/>
                  <a:pt x="511419" y="1836815"/>
                  <a:pt x="511419" y="1903926"/>
                </a:cubicBezTo>
                <a:cubicBezTo>
                  <a:pt x="511419" y="2003688"/>
                  <a:pt x="592292" y="2084561"/>
                  <a:pt x="692054" y="2084561"/>
                </a:cubicBezTo>
                <a:cubicBezTo>
                  <a:pt x="791816" y="2084561"/>
                  <a:pt x="872689" y="2003688"/>
                  <a:pt x="872689" y="1903926"/>
                </a:cubicBezTo>
                <a:cubicBezTo>
                  <a:pt x="872689" y="1844787"/>
                  <a:pt x="844269" y="1792285"/>
                  <a:pt x="798470" y="1761829"/>
                </a:cubicBezTo>
                <a:lnTo>
                  <a:pt x="797088" y="1756669"/>
                </a:lnTo>
                <a:lnTo>
                  <a:pt x="1597741" y="1756669"/>
                </a:lnTo>
                <a:cubicBezTo>
                  <a:pt x="1547621" y="1786323"/>
                  <a:pt x="1515869" y="1841417"/>
                  <a:pt x="1515869" y="1903926"/>
                </a:cubicBezTo>
                <a:cubicBezTo>
                  <a:pt x="1515869" y="2003688"/>
                  <a:pt x="1596742" y="2084561"/>
                  <a:pt x="1696504" y="2084561"/>
                </a:cubicBezTo>
                <a:cubicBezTo>
                  <a:pt x="1796266" y="2084561"/>
                  <a:pt x="1877139" y="2003688"/>
                  <a:pt x="1877139" y="1903926"/>
                </a:cubicBezTo>
                <a:cubicBezTo>
                  <a:pt x="1877139" y="1839781"/>
                  <a:pt x="1843704" y="1783446"/>
                  <a:pt x="1791551" y="1754164"/>
                </a:cubicBezTo>
                <a:lnTo>
                  <a:pt x="1791551" y="1571773"/>
                </a:lnTo>
                <a:lnTo>
                  <a:pt x="747545" y="1571773"/>
                </a:lnTo>
                <a:lnTo>
                  <a:pt x="704465" y="1410997"/>
                </a:lnTo>
                <a:lnTo>
                  <a:pt x="1746053" y="1410997"/>
                </a:lnTo>
                <a:lnTo>
                  <a:pt x="1746942" y="1411267"/>
                </a:lnTo>
                <a:cubicBezTo>
                  <a:pt x="1794837" y="1425803"/>
                  <a:pt x="1845447" y="1398759"/>
                  <a:pt x="1859982" y="1350864"/>
                </a:cubicBezTo>
                <a:lnTo>
                  <a:pt x="2071222" y="654816"/>
                </a:lnTo>
                <a:cubicBezTo>
                  <a:pt x="2085757" y="606922"/>
                  <a:pt x="2058714" y="556312"/>
                  <a:pt x="2010819" y="541777"/>
                </a:cubicBezTo>
                <a:lnTo>
                  <a:pt x="2007334" y="540719"/>
                </a:lnTo>
                <a:cubicBezTo>
                  <a:pt x="1997276" y="537666"/>
                  <a:pt x="1987098" y="536448"/>
                  <a:pt x="1977200" y="537834"/>
                </a:cubicBezTo>
                <a:lnTo>
                  <a:pt x="1977200" y="535494"/>
                </a:lnTo>
                <a:lnTo>
                  <a:pt x="469875" y="535494"/>
                </a:lnTo>
                <a:close/>
              </a:path>
            </a:pathLst>
          </a:custGeom>
          <a:gradFill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400000" scaled="1"/>
            <a:tileRect/>
          </a:gradFill>
          <a:ln w="25400" cap="flat">
            <a:noFill/>
            <a:prstDash val="solid"/>
          </a:ln>
          <a:effectLst xmlns:a="http://schemas.openxmlformats.org/drawingml/2006/main"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5_shape3"/>
          <p:cNvSpPr/>
          <p:nvPr/>
        </p:nvSpPr>
        <p:spPr>
          <a:xfrm>
            <a:off x="1129420" y="4020396"/>
            <a:ext cx="396501" cy="1068967"/>
          </a:xfrm>
          <a:custGeom>
            <a:avLst/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gradFill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 cap="flat">
            <a:noFill/>
            <a:prstDash val="solid"/>
          </a:ln>
          <a:effectLst xmlns:a="http://schemas.openxmlformats.org/drawingml/2006/main"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28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5_shape4"/>
          <p:cNvSpPr/>
          <p:nvPr/>
        </p:nvSpPr>
        <p:spPr>
          <a:xfrm rot="10800000">
            <a:off x="323528" y="3363838"/>
            <a:ext cx="576064" cy="1191042"/>
          </a:xfrm>
          <a:custGeom>
            <a:avLst/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gradFill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19200000" scaled="1"/>
            <a:tileRect/>
          </a:gradFill>
          <a:ln w="6350" cap="flat">
            <a:noFill/>
            <a:prstDash val="solid"/>
          </a:ln>
          <a:effectLst xmlns:a="http://schemas.openxmlformats.org/drawingml/2006/main"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28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slide5_shape5"/>
          <p:cNvSpPr/>
          <p:nvPr/>
        </p:nvSpPr>
        <p:spPr>
          <a:xfrm rot="10800000">
            <a:off x="2731485" y="3652021"/>
            <a:ext cx="476604" cy="335032"/>
          </a:xfrm>
          <a:custGeom>
            <a:avLst/>
            <a:rect l="l" t="t" r="r" b="b"/>
            <a:pathLst>
              <a:path w="629101" h="484632">
                <a:moveTo>
                  <a:pt x="386785" y="0"/>
                </a:moveTo>
                <a:lnTo>
                  <a:pt x="629101" y="242316"/>
                </a:lnTo>
                <a:lnTo>
                  <a:pt x="386785" y="484632"/>
                </a:lnTo>
                <a:lnTo>
                  <a:pt x="386785" y="363474"/>
                </a:lnTo>
                <a:lnTo>
                  <a:pt x="167569" y="363474"/>
                </a:lnTo>
                <a:lnTo>
                  <a:pt x="0" y="121158"/>
                </a:lnTo>
                <a:lnTo>
                  <a:pt x="386785" y="121158"/>
                </a:lnTo>
                <a:close/>
              </a:path>
            </a:pathLst>
          </a:custGeom>
          <a:solidFill>
            <a:srgbClr val="993300"/>
          </a:solidFill>
          <a:ln w="25400" cap="flat">
            <a:noFill/>
            <a:prstDash val="solid"/>
          </a:ln>
          <a:effectLst xmlns:a="http://schemas.openxmlformats.org/drawingml/2006/main"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rgbClr val="9933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slide5_shape6"/>
          <p:cNvSpPr/>
          <p:nvPr/>
        </p:nvSpPr>
        <p:spPr>
          <a:xfrm>
            <a:off x="525152" y="1131918"/>
            <a:ext cx="7801856" cy="1730168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lang="en-US" altLang="ko-KR" sz="1800">
                <a:solidFill>
                  <a:srgbClr val="993300"/>
                </a:solidFill>
                <a:latin typeface="Arial"/>
              </a:rPr>
              <a:t>-</a:t>
            </a:r>
            <a:r>
              <a:rPr lang="ko-KR" altLang="ko-KR" sz="1800">
                <a:solidFill>
                  <a:srgbClr val="993300"/>
                </a:solidFill>
                <a:ea typeface="Arial"/>
              </a:rPr>
              <a:t>여러</a:t>
            </a:r>
            <a:r>
              <a:rPr lang="en-US" altLang="ko-KR" sz="1800">
                <a:solidFill>
                  <a:srgbClr val="993300"/>
                </a:solidFill>
                <a:latin typeface="Arial"/>
              </a:rPr>
              <a:t> </a:t>
            </a:r>
            <a:r>
              <a:rPr lang="ko-KR" altLang="ko-KR" sz="1800">
                <a:solidFill>
                  <a:srgbClr val="993300"/>
                </a:solidFill>
                <a:ea typeface="Arial"/>
              </a:rPr>
              <a:t>사람이</a:t>
            </a:r>
            <a:r>
              <a:rPr lang="en-US" altLang="ko-KR" sz="1800">
                <a:solidFill>
                  <a:srgbClr val="993300"/>
                </a:solidFill>
                <a:latin typeface="Arial"/>
              </a:rPr>
              <a:t> </a:t>
            </a:r>
            <a:r>
              <a:rPr lang="ko-KR" altLang="ko-KR" sz="1800">
                <a:solidFill>
                  <a:srgbClr val="993300"/>
                </a:solidFill>
                <a:ea typeface="Arial"/>
              </a:rPr>
              <a:t>모여</a:t>
            </a:r>
            <a:r>
              <a:rPr lang="en-US" altLang="ko-KR" sz="1800">
                <a:solidFill>
                  <a:srgbClr val="993300"/>
                </a:solidFill>
                <a:latin typeface="Arial"/>
              </a:rPr>
              <a:t> </a:t>
            </a:r>
            <a:r>
              <a:rPr lang="ko-KR" altLang="ko-KR" sz="1800">
                <a:solidFill>
                  <a:srgbClr val="993300"/>
                </a:solidFill>
                <a:ea typeface="Arial"/>
              </a:rPr>
              <a:t>음식을</a:t>
            </a:r>
            <a:r>
              <a:rPr lang="en-US" altLang="ko-KR" sz="1800">
                <a:solidFill>
                  <a:srgbClr val="993300"/>
                </a:solidFill>
                <a:latin typeface="Arial"/>
              </a:rPr>
              <a:t> </a:t>
            </a:r>
            <a:r>
              <a:rPr lang="ko-KR" altLang="ko-KR" sz="1800">
                <a:solidFill>
                  <a:srgbClr val="993300"/>
                </a:solidFill>
                <a:ea typeface="Arial"/>
              </a:rPr>
              <a:t>먹을</a:t>
            </a:r>
            <a:r>
              <a:rPr lang="en-US" altLang="ko-KR" sz="1800">
                <a:solidFill>
                  <a:srgbClr val="993300"/>
                </a:solidFill>
                <a:latin typeface="Arial"/>
              </a:rPr>
              <a:t> </a:t>
            </a:r>
            <a:r>
              <a:rPr lang="ko-KR" altLang="ko-KR" sz="1800">
                <a:solidFill>
                  <a:srgbClr val="993300"/>
                </a:solidFill>
                <a:ea typeface="Arial"/>
              </a:rPr>
              <a:t>때</a:t>
            </a:r>
            <a:r>
              <a:rPr lang="en-US" altLang="ko-KR" sz="1800">
                <a:solidFill>
                  <a:srgbClr val="993300"/>
                </a:solidFill>
                <a:latin typeface="Arial"/>
              </a:rPr>
              <a:t> </a:t>
            </a:r>
            <a:r>
              <a:rPr lang="ko-KR" altLang="ko-KR" sz="1800">
                <a:solidFill>
                  <a:srgbClr val="993300"/>
                </a:solidFill>
                <a:ea typeface="Arial"/>
              </a:rPr>
              <a:t>불가피하게</a:t>
            </a:r>
            <a:r>
              <a:rPr lang="en-US" altLang="ko-KR" sz="1800">
                <a:solidFill>
                  <a:srgbClr val="993300"/>
                </a:solidFill>
                <a:latin typeface="Arial"/>
              </a:rPr>
              <a:t> </a:t>
            </a:r>
            <a:r>
              <a:rPr lang="ko-KR" altLang="ko-KR" sz="1800">
                <a:solidFill>
                  <a:srgbClr val="993300"/>
                </a:solidFill>
                <a:ea typeface="Arial"/>
              </a:rPr>
              <a:t>메뉴를</a:t>
            </a:r>
            <a:r>
              <a:rPr lang="en-US" altLang="ko-KR" sz="1800">
                <a:solidFill>
                  <a:srgbClr val="993300"/>
                </a:solidFill>
                <a:latin typeface="Arial"/>
              </a:rPr>
              <a:t> </a:t>
            </a:r>
            <a:r>
              <a:rPr lang="ko-KR" altLang="ko-KR" sz="1800">
                <a:solidFill>
                  <a:srgbClr val="993300"/>
                </a:solidFill>
                <a:ea typeface="Arial"/>
              </a:rPr>
              <a:t>통일해야</a:t>
            </a:r>
            <a:r>
              <a:rPr lang="en-US" altLang="ko-KR" sz="1800">
                <a:solidFill>
                  <a:srgbClr val="993300"/>
                </a:solidFill>
                <a:latin typeface="Arial"/>
              </a:rPr>
              <a:t> </a:t>
            </a:r>
            <a:r>
              <a:rPr lang="ko-KR" altLang="ko-KR" sz="1800">
                <a:solidFill>
                  <a:srgbClr val="993300"/>
                </a:solidFill>
                <a:ea typeface="Arial"/>
              </a:rPr>
              <a:t>할</a:t>
            </a:r>
            <a:r>
              <a:rPr lang="en-US" altLang="ko-KR" sz="1800">
                <a:solidFill>
                  <a:srgbClr val="993300"/>
                </a:solidFill>
                <a:latin typeface="Arial"/>
              </a:rPr>
              <a:t> </a:t>
            </a:r>
            <a:r>
              <a:rPr lang="ko-KR" altLang="ko-KR" sz="1800">
                <a:solidFill>
                  <a:srgbClr val="993300"/>
                </a:solidFill>
                <a:ea typeface="Arial"/>
              </a:rPr>
              <a:t>때가</a:t>
            </a:r>
            <a:r>
              <a:rPr lang="en-US" altLang="ko-KR" sz="1800">
                <a:solidFill>
                  <a:srgbClr val="993300"/>
                </a:solidFill>
                <a:latin typeface="Arial"/>
              </a:rPr>
              <a:t> </a:t>
            </a:r>
            <a:r>
              <a:rPr lang="ko-KR" altLang="ko-KR" sz="1800">
                <a:solidFill>
                  <a:srgbClr val="993300"/>
                </a:solidFill>
                <a:ea typeface="Arial"/>
              </a:rPr>
              <a:t>있다</a:t>
            </a:r>
            <a:r>
              <a:rPr lang="en-US" altLang="ko-KR" sz="1800">
                <a:solidFill>
                  <a:srgbClr val="993300"/>
                </a:solidFill>
                <a:latin typeface="Arial"/>
              </a:rPr>
              <a:t>. </a:t>
            </a:r>
            <a:r>
              <a:rPr lang="ko-KR" altLang="ko-KR" sz="1800">
                <a:solidFill>
                  <a:srgbClr val="993300"/>
                </a:solidFill>
                <a:ea typeface="Arial"/>
              </a:rPr>
              <a:t>하지만</a:t>
            </a:r>
            <a:r>
              <a:rPr lang="en-US" altLang="ko-KR" sz="1800">
                <a:solidFill>
                  <a:srgbClr val="993300"/>
                </a:solidFill>
                <a:latin typeface="Arial"/>
              </a:rPr>
              <a:t> </a:t>
            </a:r>
            <a:r>
              <a:rPr lang="ko-KR" altLang="ko-KR" sz="1800">
                <a:solidFill>
                  <a:srgbClr val="993300"/>
                </a:solidFill>
                <a:ea typeface="Arial"/>
              </a:rPr>
              <a:t>다양한</a:t>
            </a:r>
            <a:r>
              <a:rPr lang="en-US" altLang="ko-KR" sz="1800">
                <a:solidFill>
                  <a:srgbClr val="993300"/>
                </a:solidFill>
                <a:latin typeface="Arial"/>
              </a:rPr>
              <a:t> </a:t>
            </a:r>
            <a:r>
              <a:rPr lang="ko-KR" altLang="ko-KR" sz="1800">
                <a:solidFill>
                  <a:srgbClr val="993300"/>
                </a:solidFill>
                <a:ea typeface="Arial"/>
              </a:rPr>
              <a:t>메뉴</a:t>
            </a:r>
            <a:r>
              <a:rPr lang="en-US" altLang="ko-KR" sz="1800">
                <a:solidFill>
                  <a:srgbClr val="993300"/>
                </a:solidFill>
                <a:latin typeface="Arial"/>
              </a:rPr>
              <a:t> </a:t>
            </a:r>
            <a:r>
              <a:rPr lang="ko-KR" altLang="ko-KR" sz="1800">
                <a:solidFill>
                  <a:srgbClr val="993300"/>
                </a:solidFill>
                <a:ea typeface="Arial"/>
              </a:rPr>
              <a:t>구성을</a:t>
            </a:r>
            <a:r>
              <a:rPr lang="en-US" altLang="ko-KR" sz="1800">
                <a:solidFill>
                  <a:srgbClr val="993300"/>
                </a:solidFill>
                <a:latin typeface="Arial"/>
              </a:rPr>
              <a:t> </a:t>
            </a:r>
            <a:r>
              <a:rPr lang="ko-KR" altLang="ko-KR" sz="1800">
                <a:solidFill>
                  <a:srgbClr val="993300"/>
                </a:solidFill>
                <a:ea typeface="Arial"/>
              </a:rPr>
              <a:t>한눈에</a:t>
            </a:r>
            <a:r>
              <a:rPr lang="en-US" altLang="ko-KR" sz="1800">
                <a:solidFill>
                  <a:srgbClr val="993300"/>
                </a:solidFill>
                <a:latin typeface="Arial"/>
              </a:rPr>
              <a:t> </a:t>
            </a:r>
            <a:r>
              <a:rPr lang="ko-KR" altLang="ko-KR" sz="1800">
                <a:solidFill>
                  <a:srgbClr val="993300"/>
                </a:solidFill>
                <a:ea typeface="Arial"/>
              </a:rPr>
              <a:t>볼</a:t>
            </a:r>
            <a:r>
              <a:rPr lang="en-US" altLang="ko-KR" sz="1800">
                <a:solidFill>
                  <a:srgbClr val="993300"/>
                </a:solidFill>
                <a:latin typeface="Arial"/>
              </a:rPr>
              <a:t> </a:t>
            </a:r>
            <a:r>
              <a:rPr lang="ko-KR" altLang="ko-KR" sz="1800">
                <a:solidFill>
                  <a:srgbClr val="993300"/>
                </a:solidFill>
                <a:ea typeface="Arial"/>
              </a:rPr>
              <a:t>수</a:t>
            </a:r>
            <a:r>
              <a:rPr lang="en-US" altLang="ko-KR" sz="1800">
                <a:solidFill>
                  <a:srgbClr val="993300"/>
                </a:solidFill>
                <a:latin typeface="Arial"/>
              </a:rPr>
              <a:t> </a:t>
            </a:r>
            <a:r>
              <a:rPr lang="ko-KR" altLang="ko-KR" sz="1800">
                <a:solidFill>
                  <a:srgbClr val="993300"/>
                </a:solidFill>
                <a:ea typeface="Arial"/>
              </a:rPr>
              <a:t>있는</a:t>
            </a:r>
            <a:r>
              <a:rPr lang="en-US" altLang="ko-KR" sz="1800">
                <a:solidFill>
                  <a:srgbClr val="993300"/>
                </a:solidFill>
                <a:latin typeface="Arial"/>
              </a:rPr>
              <a:t> </a:t>
            </a:r>
            <a:r>
              <a:rPr lang="ko-KR" altLang="ko-KR" sz="1800">
                <a:solidFill>
                  <a:srgbClr val="993300"/>
                </a:solidFill>
                <a:ea typeface="Arial"/>
              </a:rPr>
              <a:t>서비스를</a:t>
            </a:r>
            <a:r>
              <a:rPr lang="en-US" altLang="ko-KR" sz="1800">
                <a:solidFill>
                  <a:srgbClr val="993300"/>
                </a:solidFill>
                <a:latin typeface="Arial"/>
              </a:rPr>
              <a:t> </a:t>
            </a:r>
            <a:r>
              <a:rPr lang="ko-KR" altLang="ko-KR" sz="1800">
                <a:solidFill>
                  <a:srgbClr val="993300"/>
                </a:solidFill>
                <a:ea typeface="Arial"/>
              </a:rPr>
              <a:t>이용해</a:t>
            </a:r>
            <a:r>
              <a:rPr lang="en-US" altLang="ko-KR" sz="1800">
                <a:solidFill>
                  <a:srgbClr val="993300"/>
                </a:solidFill>
                <a:latin typeface="Arial"/>
              </a:rPr>
              <a:t>  </a:t>
            </a:r>
            <a:r>
              <a:rPr lang="ko-KR" altLang="ko-KR" sz="1800">
                <a:solidFill>
                  <a:srgbClr val="993300"/>
                </a:solidFill>
                <a:ea typeface="Arial"/>
              </a:rPr>
              <a:t>간편한</a:t>
            </a:r>
            <a:r>
              <a:rPr lang="en-US" altLang="ko-KR" sz="1800">
                <a:solidFill>
                  <a:srgbClr val="993300"/>
                </a:solidFill>
                <a:latin typeface="Arial"/>
              </a:rPr>
              <a:t> </a:t>
            </a:r>
            <a:r>
              <a:rPr lang="ko-KR" altLang="ko-KR" sz="1800">
                <a:solidFill>
                  <a:srgbClr val="993300"/>
                </a:solidFill>
                <a:ea typeface="Arial"/>
              </a:rPr>
              <a:t>클릭만으로</a:t>
            </a:r>
            <a:r>
              <a:rPr lang="en-US" altLang="ko-KR" sz="1800">
                <a:solidFill>
                  <a:srgbClr val="993300"/>
                </a:solidFill>
                <a:latin typeface="Arial"/>
              </a:rPr>
              <a:t> </a:t>
            </a:r>
            <a:r>
              <a:rPr lang="ko-KR" altLang="ko-KR" sz="1800">
                <a:solidFill>
                  <a:srgbClr val="993300"/>
                </a:solidFill>
                <a:ea typeface="Arial"/>
              </a:rPr>
              <a:t>다양한</a:t>
            </a:r>
            <a:r>
              <a:rPr lang="en-US" altLang="ko-KR" sz="1800">
                <a:solidFill>
                  <a:srgbClr val="993300"/>
                </a:solidFill>
                <a:latin typeface="Arial"/>
              </a:rPr>
              <a:t> </a:t>
            </a:r>
            <a:r>
              <a:rPr lang="ko-KR" altLang="ko-KR" sz="1800">
                <a:solidFill>
                  <a:srgbClr val="993300"/>
                </a:solidFill>
                <a:ea typeface="Arial"/>
              </a:rPr>
              <a:t>사람의</a:t>
            </a:r>
            <a:r>
              <a:rPr lang="en-US" altLang="ko-KR" sz="1800">
                <a:solidFill>
                  <a:srgbClr val="993300"/>
                </a:solidFill>
                <a:latin typeface="Arial"/>
              </a:rPr>
              <a:t> </a:t>
            </a:r>
            <a:r>
              <a:rPr lang="ko-KR" altLang="ko-KR" sz="1800">
                <a:solidFill>
                  <a:srgbClr val="993300"/>
                </a:solidFill>
                <a:ea typeface="Arial"/>
              </a:rPr>
              <a:t>입맛을</a:t>
            </a:r>
            <a:r>
              <a:rPr lang="en-US" altLang="ko-KR" sz="1800">
                <a:solidFill>
                  <a:srgbClr val="993300"/>
                </a:solidFill>
                <a:latin typeface="Arial"/>
              </a:rPr>
              <a:t> </a:t>
            </a:r>
            <a:r>
              <a:rPr lang="ko-KR" altLang="ko-KR" sz="1800">
                <a:solidFill>
                  <a:srgbClr val="993300"/>
                </a:solidFill>
                <a:ea typeface="Arial"/>
              </a:rPr>
              <a:t>충족시킬</a:t>
            </a:r>
            <a:r>
              <a:rPr lang="en-US" altLang="ko-KR" sz="1800">
                <a:solidFill>
                  <a:srgbClr val="993300"/>
                </a:solidFill>
                <a:latin typeface="Arial"/>
              </a:rPr>
              <a:t> </a:t>
            </a:r>
            <a:r>
              <a:rPr lang="ko-KR" altLang="ko-KR" sz="1800">
                <a:solidFill>
                  <a:srgbClr val="993300"/>
                </a:solidFill>
                <a:ea typeface="Arial"/>
              </a:rPr>
              <a:t>수</a:t>
            </a:r>
            <a:r>
              <a:rPr lang="en-US" altLang="ko-KR" sz="1800">
                <a:solidFill>
                  <a:srgbClr val="993300"/>
                </a:solidFill>
                <a:latin typeface="Arial"/>
              </a:rPr>
              <a:t> </a:t>
            </a:r>
            <a:r>
              <a:rPr lang="ko-KR" altLang="ko-KR" sz="1800">
                <a:solidFill>
                  <a:srgbClr val="993300"/>
                </a:solidFill>
                <a:ea typeface="Arial"/>
              </a:rPr>
              <a:t>있다</a:t>
            </a:r>
            <a:r>
              <a:rPr lang="en-US" altLang="ko-KR" sz="1800">
                <a:solidFill>
                  <a:srgbClr val="993300"/>
                </a:solidFill>
                <a:latin typeface="Arial"/>
              </a:rPr>
              <a:t>.</a:t>
            </a:r>
          </a:p>
          <a:p>
            <a:pPr algn="l" marL="0">
              <a:lnSpc>
                <a:spcPct val="100000"/>
              </a:lnSpc>
              <a:buNone/>
            </a:pPr>
            <a:r>
              <a:rPr lang="en-US" altLang="ko-KR" sz="1800">
                <a:solidFill>
                  <a:srgbClr val="993300"/>
                </a:solidFill>
                <a:latin typeface="Arial"/>
              </a:rPr>
              <a:t> </a:t>
            </a:r>
          </a:p>
          <a:p>
            <a:pPr algn="l" marL="0">
              <a:lnSpc>
                <a:spcPct val="100000"/>
              </a:lnSpc>
              <a:buNone/>
            </a:pPr>
            <a:r>
              <a:rPr lang="en-US" altLang="ko-KR" sz="1800">
                <a:solidFill>
                  <a:srgbClr val="993300"/>
                </a:solidFill>
                <a:latin typeface="Arial"/>
              </a:rPr>
              <a:t>-</a:t>
            </a:r>
            <a:r>
              <a:rPr lang="ko-KR" altLang="ko-KR" sz="1800">
                <a:solidFill>
                  <a:srgbClr val="993300"/>
                </a:solidFill>
                <a:ea typeface="Arial"/>
              </a:rPr>
              <a:t>다양한</a:t>
            </a:r>
            <a:r>
              <a:rPr lang="en-US" altLang="ko-KR" sz="1800">
                <a:solidFill>
                  <a:srgbClr val="993300"/>
                </a:solidFill>
                <a:latin typeface="Arial"/>
              </a:rPr>
              <a:t> </a:t>
            </a:r>
            <a:r>
              <a:rPr lang="ko-KR" altLang="ko-KR" sz="1800">
                <a:solidFill>
                  <a:srgbClr val="993300"/>
                </a:solidFill>
                <a:ea typeface="Arial"/>
              </a:rPr>
              <a:t>할인</a:t>
            </a:r>
            <a:r>
              <a:rPr lang="en-US" altLang="ko-KR" sz="1800">
                <a:solidFill>
                  <a:srgbClr val="993300"/>
                </a:solidFill>
                <a:latin typeface="Arial"/>
              </a:rPr>
              <a:t> </a:t>
            </a:r>
            <a:r>
              <a:rPr lang="ko-KR" altLang="ko-KR" sz="1800">
                <a:solidFill>
                  <a:srgbClr val="993300"/>
                </a:solidFill>
                <a:ea typeface="Arial"/>
              </a:rPr>
              <a:t>서비스를</a:t>
            </a:r>
            <a:r>
              <a:rPr lang="en-US" altLang="ko-KR" sz="1800">
                <a:solidFill>
                  <a:srgbClr val="993300"/>
                </a:solidFill>
                <a:latin typeface="Arial"/>
              </a:rPr>
              <a:t> </a:t>
            </a:r>
            <a:r>
              <a:rPr lang="ko-KR" altLang="ko-KR" sz="1800">
                <a:solidFill>
                  <a:srgbClr val="993300"/>
                </a:solidFill>
                <a:ea typeface="Arial"/>
              </a:rPr>
              <a:t>제공해</a:t>
            </a:r>
            <a:r>
              <a:rPr lang="en-US" altLang="ko-KR" sz="1800">
                <a:solidFill>
                  <a:srgbClr val="993300"/>
                </a:solidFill>
                <a:latin typeface="Arial"/>
              </a:rPr>
              <a:t> </a:t>
            </a:r>
            <a:r>
              <a:rPr lang="ko-KR" altLang="ko-KR" sz="1800">
                <a:solidFill>
                  <a:srgbClr val="993300"/>
                </a:solidFill>
                <a:ea typeface="Arial"/>
              </a:rPr>
              <a:t>소비자에게</a:t>
            </a:r>
            <a:r>
              <a:rPr lang="en-US" altLang="ko-KR" sz="1800">
                <a:solidFill>
                  <a:srgbClr val="993300"/>
                </a:solidFill>
                <a:latin typeface="Arial"/>
              </a:rPr>
              <a:t> </a:t>
            </a:r>
            <a:r>
              <a:rPr lang="ko-KR" altLang="ko-KR" sz="1800">
                <a:solidFill>
                  <a:srgbClr val="993300"/>
                </a:solidFill>
                <a:ea typeface="Arial"/>
              </a:rPr>
              <a:t>재미를</a:t>
            </a:r>
            <a:r>
              <a:rPr lang="en-US" altLang="ko-KR" sz="1800">
                <a:solidFill>
                  <a:srgbClr val="993300"/>
                </a:solidFill>
                <a:latin typeface="Arial"/>
              </a:rPr>
              <a:t> </a:t>
            </a:r>
            <a:r>
              <a:rPr lang="ko-KR" altLang="ko-KR" sz="1800">
                <a:solidFill>
                  <a:srgbClr val="993300"/>
                </a:solidFill>
                <a:ea typeface="Arial"/>
              </a:rPr>
              <a:t>선사하고</a:t>
            </a:r>
            <a:r>
              <a:rPr lang="en-US" altLang="ko-KR" sz="1800">
                <a:solidFill>
                  <a:srgbClr val="993300"/>
                </a:solidFill>
                <a:latin typeface="Arial"/>
              </a:rPr>
              <a:t> </a:t>
            </a:r>
            <a:r>
              <a:rPr lang="ko-KR" altLang="ko-KR" sz="1800">
                <a:solidFill>
                  <a:srgbClr val="993300"/>
                </a:solidFill>
                <a:ea typeface="Arial"/>
              </a:rPr>
              <a:t>가격</a:t>
            </a:r>
            <a:r>
              <a:rPr lang="en-US" altLang="ko-KR" sz="1800">
                <a:solidFill>
                  <a:srgbClr val="993300"/>
                </a:solidFill>
                <a:latin typeface="Arial"/>
              </a:rPr>
              <a:t> </a:t>
            </a:r>
            <a:r>
              <a:rPr lang="ko-KR" altLang="ko-KR" sz="1800">
                <a:solidFill>
                  <a:srgbClr val="993300"/>
                </a:solidFill>
                <a:ea typeface="Arial"/>
              </a:rPr>
              <a:t>경쟁력을</a:t>
            </a:r>
            <a:r>
              <a:rPr lang="en-US" altLang="ko-KR" sz="1800">
                <a:solidFill>
                  <a:srgbClr val="993300"/>
                </a:solidFill>
                <a:latin typeface="Arial"/>
              </a:rPr>
              <a:t> </a:t>
            </a:r>
            <a:r>
              <a:rPr lang="ko-KR" altLang="ko-KR" sz="1800">
                <a:solidFill>
                  <a:srgbClr val="993300"/>
                </a:solidFill>
                <a:ea typeface="Arial"/>
              </a:rPr>
              <a:t>제고한다</a:t>
            </a:r>
            <a:r>
              <a:rPr lang="en-US" altLang="ko-KR" sz="1800">
                <a:solidFill>
                  <a:srgbClr val="993300"/>
                </a:solidFill>
                <a:latin typeface="Arial"/>
              </a:rPr>
              <a:t>. </a:t>
            </a:r>
          </a:p>
        </p:txBody>
      </p:sp>
      <p:grpSp>
        <p:nvGrpSpPr>
          <p:cNvPr id="9" name="slide5_group1"/>
          <p:cNvGrpSpPr>
            <a:grpSpLocks/>
          </p:cNvGrpSpPr>
          <p:nvPr/>
        </p:nvGrpSpPr>
        <p:grpSpPr>
          <a:xfrm>
            <a:off x="2843808" y="102367"/>
            <a:ext cx="465157" cy="739838"/>
            <a:chOff x="2843808" y="102367"/>
            <a:chExt cx="465157" cy="739838"/>
          </a:xfrm>
          <a:solidFill>
            <a:srgbClr val="993300"/>
          </a:solidFill>
        </p:grpSpPr>
        <p:sp>
          <p:nvSpPr>
            <p:cNvPr id="10" name="slide5_shape7"/>
            <p:cNvSpPr/>
            <p:nvPr/>
          </p:nvSpPr>
          <p:spPr>
            <a:xfrm>
              <a:off x="2843808" y="102367"/>
              <a:ext cx="465156" cy="739838"/>
            </a:xfrm>
            <a:custGeom>
              <a:avLst/>
              <a:rect l="l" t="t" r="r" b="b"/>
              <a:pathLst>
                <a:path w="641001" h="1019521">
                  <a:moveTo>
                    <a:pt x="320623" y="67542"/>
                  </a:moveTo>
                  <a:cubicBezTo>
                    <a:pt x="181064" y="67542"/>
                    <a:pt x="67929" y="180689"/>
                    <a:pt x="67929" y="320264"/>
                  </a:cubicBezTo>
                  <a:cubicBezTo>
                    <a:pt x="67929" y="459839"/>
                    <a:pt x="181064" y="572986"/>
                    <a:pt x="320623" y="572986"/>
                  </a:cubicBezTo>
                  <a:cubicBezTo>
                    <a:pt x="460182" y="572986"/>
                    <a:pt x="573317" y="459839"/>
                    <a:pt x="573317" y="320264"/>
                  </a:cubicBezTo>
                  <a:cubicBezTo>
                    <a:pt x="573317" y="180689"/>
                    <a:pt x="460182" y="67542"/>
                    <a:pt x="320623" y="67542"/>
                  </a:cubicBezTo>
                  <a:close/>
                  <a:moveTo>
                    <a:pt x="321566" y="0"/>
                  </a:moveTo>
                  <a:cubicBezTo>
                    <a:pt x="405920" y="0"/>
                    <a:pt x="490273" y="32180"/>
                    <a:pt x="554632" y="96539"/>
                  </a:cubicBezTo>
                  <a:cubicBezTo>
                    <a:pt x="683351" y="225258"/>
                    <a:pt x="655387" y="411061"/>
                    <a:pt x="554632" y="562671"/>
                  </a:cubicBezTo>
                  <a:cubicBezTo>
                    <a:pt x="449051" y="721543"/>
                    <a:pt x="405845" y="814267"/>
                    <a:pt x="321567" y="1019521"/>
                  </a:cubicBezTo>
                  <a:cubicBezTo>
                    <a:pt x="221616" y="801727"/>
                    <a:pt x="200353" y="734083"/>
                    <a:pt x="88501" y="562670"/>
                  </a:cubicBezTo>
                  <a:cubicBezTo>
                    <a:pt x="-18275" y="408873"/>
                    <a:pt x="-40218" y="225258"/>
                    <a:pt x="88501" y="96539"/>
                  </a:cubicBezTo>
                  <a:cubicBezTo>
                    <a:pt x="152860" y="32180"/>
                    <a:pt x="237213" y="0"/>
                    <a:pt x="321566" y="0"/>
                  </a:cubicBezTo>
                  <a:close/>
                </a:path>
              </a:pathLst>
            </a:custGeom>
            <a:solidFill>
              <a:srgbClr val="993300"/>
            </a:solidFill>
            <a:ln w="6350" cap="flat">
              <a:noFill/>
              <a:prstDash val="solid"/>
            </a:ln>
            <a:effectLst xmlns:a="http://schemas.openxmlformats.org/drawingml/2006/main"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marL="0" defTabSz="914400" latinLnBrk="1"/>
              <a:endParaRPr sz="2800" kern="1200">
                <a:solidFill>
                  <a:srgbClr val="9933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slide5_shape8"/>
            <p:cNvSpPr/>
            <p:nvPr/>
          </p:nvSpPr>
          <p:spPr>
            <a:xfrm>
              <a:off x="2969786" y="219037"/>
              <a:ext cx="213197" cy="212851"/>
            </a:xfrm>
            <a:custGeom>
              <a:avLst/>
              <a:rect l="l" t="t" r="r" b="b"/>
              <a:pathLst>
                <a:path w="1008112" h="1006475">
                  <a:moveTo>
                    <a:pt x="543272" y="753885"/>
                  </a:moveTo>
                  <a:lnTo>
                    <a:pt x="543272" y="897901"/>
                  </a:lnTo>
                  <a:lnTo>
                    <a:pt x="687288" y="897901"/>
                  </a:lnTo>
                  <a:lnTo>
                    <a:pt x="687288" y="753885"/>
                  </a:lnTo>
                  <a:close/>
                  <a:moveTo>
                    <a:pt x="320824" y="753885"/>
                  </a:moveTo>
                  <a:lnTo>
                    <a:pt x="320824" y="897901"/>
                  </a:lnTo>
                  <a:lnTo>
                    <a:pt x="464840" y="897901"/>
                  </a:lnTo>
                  <a:lnTo>
                    <a:pt x="464840" y="753885"/>
                  </a:lnTo>
                  <a:close/>
                  <a:moveTo>
                    <a:pt x="543272" y="537861"/>
                  </a:moveTo>
                  <a:lnTo>
                    <a:pt x="543272" y="681877"/>
                  </a:lnTo>
                  <a:lnTo>
                    <a:pt x="687288" y="681877"/>
                  </a:lnTo>
                  <a:lnTo>
                    <a:pt x="687288" y="537861"/>
                  </a:lnTo>
                  <a:close/>
                  <a:moveTo>
                    <a:pt x="320824" y="537861"/>
                  </a:moveTo>
                  <a:lnTo>
                    <a:pt x="320824" y="681877"/>
                  </a:lnTo>
                  <a:lnTo>
                    <a:pt x="464840" y="681877"/>
                  </a:lnTo>
                  <a:lnTo>
                    <a:pt x="464840" y="537861"/>
                  </a:lnTo>
                  <a:close/>
                  <a:moveTo>
                    <a:pt x="505897" y="200625"/>
                  </a:moveTo>
                  <a:lnTo>
                    <a:pt x="831956" y="526683"/>
                  </a:lnTo>
                  <a:lnTo>
                    <a:pt x="831956" y="1006475"/>
                  </a:lnTo>
                  <a:lnTo>
                    <a:pt x="727618" y="1006475"/>
                  </a:lnTo>
                  <a:lnTo>
                    <a:pt x="629252" y="1006475"/>
                  </a:lnTo>
                  <a:lnTo>
                    <a:pt x="382541" y="1006475"/>
                  </a:lnTo>
                  <a:lnTo>
                    <a:pt x="281125" y="1006475"/>
                  </a:lnTo>
                  <a:lnTo>
                    <a:pt x="179838" y="1006475"/>
                  </a:lnTo>
                  <a:lnTo>
                    <a:pt x="179838" y="526683"/>
                  </a:lnTo>
                  <a:lnTo>
                    <a:pt x="179838" y="526683"/>
                  </a:lnTo>
                  <a:close/>
                  <a:moveTo>
                    <a:pt x="159263" y="38314"/>
                  </a:moveTo>
                  <a:lnTo>
                    <a:pt x="294184" y="38314"/>
                  </a:lnTo>
                  <a:lnTo>
                    <a:pt x="294184" y="169431"/>
                  </a:lnTo>
                  <a:lnTo>
                    <a:pt x="159263" y="304351"/>
                  </a:lnTo>
                  <a:close/>
                  <a:moveTo>
                    <a:pt x="505897" y="2217"/>
                  </a:moveTo>
                  <a:lnTo>
                    <a:pt x="1008112" y="526683"/>
                  </a:lnTo>
                  <a:lnTo>
                    <a:pt x="905756" y="526683"/>
                  </a:lnTo>
                  <a:lnTo>
                    <a:pt x="505897" y="109108"/>
                  </a:lnTo>
                  <a:close/>
                  <a:moveTo>
                    <a:pt x="505897" y="0"/>
                  </a:moveTo>
                  <a:lnTo>
                    <a:pt x="505897" y="106892"/>
                  </a:lnTo>
                  <a:lnTo>
                    <a:pt x="103107" y="524466"/>
                  </a:lnTo>
                  <a:lnTo>
                    <a:pt x="0" y="524466"/>
                  </a:lnTo>
                  <a:close/>
                </a:path>
              </a:pathLst>
            </a:custGeom>
            <a:solidFill>
              <a:srgbClr val="993300"/>
            </a:solidFill>
            <a:ln w="6350" cap="flat">
              <a:noFill/>
              <a:prstDash val="solid"/>
            </a:ln>
            <a:effectLst xmlns:a="http://schemas.openxmlformats.org/drawingml/2006/main"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marL="0" defTabSz="914400" latinLnBrk="1"/>
              <a:endParaRPr sz="2800" kern="1200">
                <a:solidFill>
                  <a:srgbClr val="993300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2" name="slide5_shape9"/>
          <p:cNvSpPr/>
          <p:nvPr/>
        </p:nvSpPr>
        <p:spPr>
          <a:xfrm>
            <a:off x="1089855" y="2746270"/>
            <a:ext cx="432048" cy="1164759"/>
          </a:xfrm>
          <a:custGeom>
            <a:avLst/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gradFill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 cap="flat">
            <a:noFill/>
            <a:prstDash val="solid"/>
          </a:ln>
          <a:effectLst xmlns:a="http://schemas.openxmlformats.org/drawingml/2006/main"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28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lide5_shape10"/>
          <p:cNvSpPr/>
          <p:nvPr/>
        </p:nvSpPr>
        <p:spPr>
          <a:xfrm rot="10800000">
            <a:off x="1679525" y="3495821"/>
            <a:ext cx="548443" cy="1078729"/>
          </a:xfrm>
          <a:custGeom>
            <a:avLst/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gradFill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19200000" scaled="1"/>
            <a:tileRect/>
          </a:gradFill>
          <a:ln w="6350" cap="flat">
            <a:noFill/>
            <a:prstDash val="solid"/>
          </a:ln>
          <a:effectLst xmlns:a="http://schemas.openxmlformats.org/drawingml/2006/main"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28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slide5_shape11"/>
          <p:cNvSpPr/>
          <p:nvPr/>
        </p:nvSpPr>
        <p:spPr>
          <a:xfrm rot="10800000">
            <a:off x="2947043" y="4055351"/>
            <a:ext cx="471883" cy="297874"/>
          </a:xfrm>
          <a:custGeom>
            <a:avLst/>
            <a:rect l="l" t="t" r="r" b="b"/>
            <a:pathLst>
              <a:path w="629101" h="484632">
                <a:moveTo>
                  <a:pt x="386785" y="0"/>
                </a:moveTo>
                <a:lnTo>
                  <a:pt x="629101" y="242316"/>
                </a:lnTo>
                <a:lnTo>
                  <a:pt x="386785" y="484632"/>
                </a:lnTo>
                <a:lnTo>
                  <a:pt x="386785" y="363474"/>
                </a:lnTo>
                <a:lnTo>
                  <a:pt x="167569" y="363474"/>
                </a:lnTo>
                <a:lnTo>
                  <a:pt x="0" y="121158"/>
                </a:lnTo>
                <a:lnTo>
                  <a:pt x="386785" y="121158"/>
                </a:lnTo>
                <a:close/>
              </a:path>
            </a:pathLst>
          </a:custGeom>
          <a:solidFill>
            <a:srgbClr val="993300"/>
          </a:solidFill>
          <a:ln w="25400" cap="flat">
            <a:noFill/>
            <a:prstDash val="solid"/>
          </a:ln>
          <a:effectLst xmlns:a="http://schemas.openxmlformats.org/drawingml/2006/main"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rgbClr val="993300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5" name="slide5_group2"/>
          <p:cNvGrpSpPr>
            <a:grpSpLocks/>
          </p:cNvGrpSpPr>
          <p:nvPr/>
        </p:nvGrpSpPr>
        <p:grpSpPr>
          <a:xfrm>
            <a:off x="5523316" y="3494466"/>
            <a:ext cx="1728192" cy="795482"/>
            <a:chOff x="5523316" y="3494466"/>
            <a:chExt cx="1728192" cy="795482"/>
          </a:xfrm>
        </p:grpSpPr>
        <p:sp>
          <p:nvSpPr>
            <p:cNvPr id="16" name="slide5_shape12"/>
            <p:cNvSpPr/>
            <p:nvPr/>
          </p:nvSpPr>
          <p:spPr>
            <a:xfrm>
              <a:off x="5523316" y="3494466"/>
              <a:ext cx="1728192" cy="776660"/>
            </a:xfrm>
            <a:custGeom>
              <a:avLst/>
              <a:rect l="l" t="t" r="r" b="b"/>
              <a:pathLst>
                <a:path w="2049640" h="827938">
                  <a:moveTo>
                    <a:pt x="2049640" y="2778"/>
                  </a:moveTo>
                  <a:cubicBezTo>
                    <a:pt x="1934368" y="483133"/>
                    <a:pt x="1523898" y="831032"/>
                    <a:pt x="1029915" y="827918"/>
                  </a:cubicBezTo>
                  <a:cubicBezTo>
                    <a:pt x="535932" y="824803"/>
                    <a:pt x="109206" y="481771"/>
                    <a:pt x="0" y="0"/>
                  </a:cubicBezTo>
                  <a:lnTo>
                    <a:pt x="2049640" y="2778"/>
                  </a:lnTo>
                  <a:close/>
                </a:path>
              </a:pathLst>
            </a:custGeom>
            <a:solidFill>
              <a:srgbClr val="993300"/>
            </a:solidFill>
            <a:ln w="25400" cap="flat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algn="l" marL="0" defTabSz="914400" latinLnBrk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algn="l" marL="457200" defTabSz="914400" latinLnBrk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algn="l" marL="914400" defTabSz="914400" latinLnBrk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algn="l" marL="1371600" defTabSz="914400" latinLnBrk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algn="l" marL="1828800" defTabSz="914400" latinLnBrk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algn="l" marL="2286000" defTabSz="914400" latinLnBrk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algn="l" marL="2743200" defTabSz="914400" latinLnBrk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algn="l" marL="3200400" defTabSz="914400" latinLnBrk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algn="l" marL="3657600" defTabSz="914400" latinLnBrk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marL="0" defTabSz="914400" latinLnBrk="0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slide5_shape13"/>
            <p:cNvSpPr/>
            <p:nvPr/>
          </p:nvSpPr>
          <p:spPr>
            <a:xfrm>
              <a:off x="5607988" y="3583856"/>
              <a:ext cx="1530138" cy="706091"/>
            </a:xfrm>
            <a:custGeom>
              <a:avLst/>
              <a:rect l="l" t="t" r="r" b="b"/>
              <a:pathLst>
                <a:path w="2049640" h="827938">
                  <a:moveTo>
                    <a:pt x="2049640" y="2778"/>
                  </a:moveTo>
                  <a:cubicBezTo>
                    <a:pt x="1934368" y="483133"/>
                    <a:pt x="1523898" y="831032"/>
                    <a:pt x="1029915" y="827918"/>
                  </a:cubicBezTo>
                  <a:cubicBezTo>
                    <a:pt x="535932" y="824803"/>
                    <a:pt x="109206" y="481771"/>
                    <a:pt x="0" y="0"/>
                  </a:cubicBezTo>
                  <a:lnTo>
                    <a:pt x="2049640" y="277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25400" cap="flat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algn="l" marL="0" defTabSz="914400" latinLnBrk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algn="l" marL="457200" defTabSz="914400" latinLnBrk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algn="l" marL="914400" defTabSz="914400" latinLnBrk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algn="l" marL="1371600" defTabSz="914400" latinLnBrk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algn="l" marL="1828800" defTabSz="914400" latinLnBrk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algn="l" marL="2286000" defTabSz="914400" latinLnBrk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algn="l" marL="2743200" defTabSz="914400" latinLnBrk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algn="l" marL="3200400" defTabSz="914400" latinLnBrk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algn="l" marL="3657600" defTabSz="914400" latinLnBrk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marL="0" defTabSz="914400" latinLnBrk="0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8" name="slide5_shape14"/>
          <p:cNvSpPr/>
          <p:nvPr/>
        </p:nvSpPr>
        <p:spPr>
          <a:xfrm rot="10800000">
            <a:off x="5890201" y="3133768"/>
            <a:ext cx="439000" cy="1717081"/>
          </a:xfrm>
          <a:custGeom>
            <a:avLst/>
            <a:rect l="l" t="t" r="r" b="b"/>
            <a:pathLst>
              <a:path w="338468" h="1516294">
                <a:moveTo>
                  <a:pt x="206969" y="1500665"/>
                </a:moveTo>
                <a:cubicBezTo>
                  <a:pt x="197312" y="1510322"/>
                  <a:pt x="183971" y="1516295"/>
                  <a:pt x="169235" y="1516294"/>
                </a:cubicBezTo>
                <a:cubicBezTo>
                  <a:pt x="139763" y="1516294"/>
                  <a:pt x="115873" y="1492403"/>
                  <a:pt x="115872" y="1462931"/>
                </a:cubicBezTo>
                <a:lnTo>
                  <a:pt x="116076" y="1461924"/>
                </a:lnTo>
                <a:lnTo>
                  <a:pt x="115871" y="1461925"/>
                </a:lnTo>
                <a:lnTo>
                  <a:pt x="134234" y="540570"/>
                </a:lnTo>
                <a:lnTo>
                  <a:pt x="137931" y="540570"/>
                </a:lnTo>
                <a:lnTo>
                  <a:pt x="109713" y="524738"/>
                </a:lnTo>
                <a:cubicBezTo>
                  <a:pt x="49825" y="480252"/>
                  <a:pt x="1821" y="378958"/>
                  <a:pt x="54" y="273533"/>
                </a:cubicBezTo>
                <a:cubicBezTo>
                  <a:pt x="-2302" y="132967"/>
                  <a:pt x="72826" y="1891"/>
                  <a:pt x="175506" y="17"/>
                </a:cubicBezTo>
                <a:cubicBezTo>
                  <a:pt x="278186" y="-1857"/>
                  <a:pt x="336063" y="153542"/>
                  <a:pt x="338420" y="279643"/>
                </a:cubicBezTo>
                <a:cubicBezTo>
                  <a:pt x="340187" y="374219"/>
                  <a:pt x="293849" y="478646"/>
                  <a:pt x="234574" y="524519"/>
                </a:cubicBezTo>
                <a:lnTo>
                  <a:pt x="204264" y="542117"/>
                </a:lnTo>
                <a:lnTo>
                  <a:pt x="222596" y="1461924"/>
                </a:lnTo>
                <a:lnTo>
                  <a:pt x="222395" y="1461925"/>
                </a:lnTo>
                <a:lnTo>
                  <a:pt x="222598" y="1462931"/>
                </a:lnTo>
                <a:cubicBezTo>
                  <a:pt x="222599" y="1477667"/>
                  <a:pt x="216626" y="1491008"/>
                  <a:pt x="206969" y="1500665"/>
                </a:cubicBezTo>
                <a:close/>
              </a:path>
            </a:pathLst>
          </a:custGeom>
          <a:solidFill>
            <a:srgbClr val="993300"/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 xmlns:a="http://schemas.openxmlformats.org/drawingml/2006/main"/>
          </a:bodyPr>
          <a:lstStyle>
            <a:lvl1pPr algn="l" marL="0" defTabSz="914400" latinLnBrk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algn="l" marL="457200" defTabSz="914400" latinLnBrk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algn="l" marL="914400" defTabSz="914400" latinLnBrk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algn="l" marL="1371600" defTabSz="914400" latinLnBrk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algn="l" marL="1828800" defTabSz="914400" latinLnBrk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algn="l" marL="2286000" defTabSz="914400" latinLnBrk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algn="l" marL="2743200" defTabSz="914400" latinLnBrk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algn="l" marL="3200400" defTabSz="914400" latinLnBrk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algn="l" marL="3657600" defTabSz="914400" latinLnBrk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marL="0" defTabSz="914400" latinLnBrk="0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9" name="slide5_group3"/>
          <p:cNvGrpSpPr>
            <a:grpSpLocks/>
          </p:cNvGrpSpPr>
          <p:nvPr/>
        </p:nvGrpSpPr>
        <p:grpSpPr>
          <a:xfrm flipH="1">
            <a:off x="6373057" y="3143215"/>
            <a:ext cx="283662" cy="1687677"/>
            <a:chOff x="6373057" y="3143215"/>
            <a:chExt cx="283662" cy="1687677"/>
          </a:xfrm>
          <a:solidFill>
            <a:srgbClr val="993300"/>
          </a:solidFill>
        </p:grpSpPr>
        <p:sp>
          <p:nvSpPr>
            <p:cNvPr id="20" name="slide5_shape15"/>
            <p:cNvSpPr/>
            <p:nvPr/>
          </p:nvSpPr>
          <p:spPr>
            <a:xfrm rot="10920000">
              <a:off x="6373058" y="3144530"/>
              <a:ext cx="108908" cy="1686361"/>
            </a:xfrm>
            <a:custGeom>
              <a:avLst/>
              <a:rect l="l" t="t" r="r" b="b"/>
              <a:pathLst>
                <a:path w="89392" h="1516278">
                  <a:moveTo>
                    <a:pt x="45633" y="1516278"/>
                  </a:moveTo>
                  <a:cubicBezTo>
                    <a:pt x="30897" y="1516278"/>
                    <a:pt x="17556" y="1510305"/>
                    <a:pt x="7899" y="1500648"/>
                  </a:cubicBezTo>
                  <a:lnTo>
                    <a:pt x="0" y="1488931"/>
                  </a:lnTo>
                  <a:lnTo>
                    <a:pt x="16553" y="540554"/>
                  </a:lnTo>
                  <a:lnTo>
                    <a:pt x="28089" y="540554"/>
                  </a:lnTo>
                  <a:lnTo>
                    <a:pt x="16629" y="536232"/>
                  </a:lnTo>
                  <a:lnTo>
                    <a:pt x="25837" y="8716"/>
                  </a:lnTo>
                  <a:lnTo>
                    <a:pt x="51904" y="0"/>
                  </a:lnTo>
                  <a:lnTo>
                    <a:pt x="63428" y="4238"/>
                  </a:lnTo>
                  <a:lnTo>
                    <a:pt x="72764" y="539114"/>
                  </a:lnTo>
                  <a:lnTo>
                    <a:pt x="69000" y="540554"/>
                  </a:lnTo>
                  <a:lnTo>
                    <a:pt x="72789" y="540554"/>
                  </a:lnTo>
                  <a:lnTo>
                    <a:pt x="89392" y="1491712"/>
                  </a:lnTo>
                  <a:lnTo>
                    <a:pt x="83367" y="1500648"/>
                  </a:lnTo>
                  <a:cubicBezTo>
                    <a:pt x="73710" y="1510305"/>
                    <a:pt x="60369" y="1516278"/>
                    <a:pt x="45633" y="1516278"/>
                  </a:cubicBezTo>
                  <a:close/>
                </a:path>
              </a:pathLst>
            </a:custGeom>
            <a:solidFill>
              <a:srgbClr val="993300"/>
            </a:solidFill>
            <a:ln w="25400" cap="flat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 xmlns:a="http://schemas.openxmlformats.org/drawingml/2006/main"/>
            </a:bodyPr>
            <a:lstStyle>
              <a:lvl1pPr algn="l" marL="0" defTabSz="914400" latinLnBrk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algn="l" marL="457200" defTabSz="914400" latinLnBrk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algn="l" marL="914400" defTabSz="914400" latinLnBrk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algn="l" marL="1371600" defTabSz="914400" latinLnBrk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algn="l" marL="1828800" defTabSz="914400" latinLnBrk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algn="l" marL="2286000" defTabSz="914400" latinLnBrk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algn="l" marL="2743200" defTabSz="914400" latinLnBrk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algn="l" marL="3200400" defTabSz="914400" latinLnBrk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algn="l" marL="3657600" defTabSz="914400" latinLnBrk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marL="0" defTabSz="914400" latinLnBrk="0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slide5_shape16"/>
            <p:cNvSpPr/>
            <p:nvPr/>
          </p:nvSpPr>
          <p:spPr>
            <a:xfrm rot="10680000">
              <a:off x="6547811" y="3143215"/>
              <a:ext cx="108908" cy="1686361"/>
            </a:xfrm>
            <a:custGeom>
              <a:avLst/>
              <a:rect l="l" t="t" r="r" b="b"/>
              <a:pathLst>
                <a:path w="89392" h="1516278">
                  <a:moveTo>
                    <a:pt x="45633" y="1516278"/>
                  </a:moveTo>
                  <a:cubicBezTo>
                    <a:pt x="30897" y="1516278"/>
                    <a:pt x="17556" y="1510305"/>
                    <a:pt x="7899" y="1500648"/>
                  </a:cubicBezTo>
                  <a:lnTo>
                    <a:pt x="0" y="1488931"/>
                  </a:lnTo>
                  <a:lnTo>
                    <a:pt x="16553" y="540554"/>
                  </a:lnTo>
                  <a:lnTo>
                    <a:pt x="28089" y="540554"/>
                  </a:lnTo>
                  <a:lnTo>
                    <a:pt x="16629" y="536232"/>
                  </a:lnTo>
                  <a:lnTo>
                    <a:pt x="25837" y="8716"/>
                  </a:lnTo>
                  <a:lnTo>
                    <a:pt x="51904" y="0"/>
                  </a:lnTo>
                  <a:lnTo>
                    <a:pt x="63428" y="4238"/>
                  </a:lnTo>
                  <a:lnTo>
                    <a:pt x="72764" y="539114"/>
                  </a:lnTo>
                  <a:lnTo>
                    <a:pt x="69000" y="540554"/>
                  </a:lnTo>
                  <a:lnTo>
                    <a:pt x="72789" y="540554"/>
                  </a:lnTo>
                  <a:lnTo>
                    <a:pt x="89392" y="1491712"/>
                  </a:lnTo>
                  <a:lnTo>
                    <a:pt x="83367" y="1500648"/>
                  </a:lnTo>
                  <a:cubicBezTo>
                    <a:pt x="73710" y="1510305"/>
                    <a:pt x="60369" y="1516278"/>
                    <a:pt x="45633" y="1516278"/>
                  </a:cubicBezTo>
                  <a:close/>
                </a:path>
              </a:pathLst>
            </a:custGeom>
            <a:solidFill>
              <a:srgbClr val="993300"/>
            </a:solidFill>
            <a:ln w="25400" cap="flat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 xmlns:a="http://schemas.openxmlformats.org/drawingml/2006/main"/>
            </a:bodyPr>
            <a:lstStyle>
              <a:lvl1pPr algn="l" marL="0" defTabSz="914400" latinLnBrk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algn="l" marL="457200" defTabSz="914400" latinLnBrk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algn="l" marL="914400" defTabSz="914400" latinLnBrk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algn="l" marL="1371600" defTabSz="914400" latinLnBrk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algn="l" marL="1828800" defTabSz="914400" latinLnBrk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algn="l" marL="2286000" defTabSz="914400" latinLnBrk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algn="l" marL="2743200" defTabSz="914400" latinLnBrk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algn="l" marL="3200400" defTabSz="914400" latinLnBrk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algn="l" marL="3657600" defTabSz="914400" latinLnBrk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marL="0" defTabSz="914400" latinLnBrk="0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8000">
              <a:srgbClr val="fee7f2"/>
            </a:gs>
            <a:gs pos="5000">
              <a:srgbClr val="fac77d"/>
            </a:gs>
            <a:gs pos="86000">
              <a:srgbClr val="fba97d"/>
            </a:gs>
            <a:gs pos="88000">
              <a:srgbClr val="fbd49c"/>
            </a:gs>
            <a:gs pos="85000">
              <a:srgbClr val="fee7f2"/>
            </a:gs>
          </a:gsLst>
          <a:lin ang="2700000" scaled="1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6225157951541827"/>
          <p:cNvSpPr/>
          <p:nvPr>
            <p:ph type="body" sz="quarter" idx="10"/>
          </p:nvPr>
        </p:nvSpPr>
        <p:spPr>
          <a:xfrm>
            <a:off x="0" y="195486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marL="0" indent="0">
              <a:buNone/>
              <a:defRPr sz="3600" b="0" baseline="0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pPr algn="ctr" marL="0">
              <a:lnSpc>
                <a:spcPct val="100000"/>
              </a:lnSpc>
              <a:spcBef>
                <a:spcPts val="725"/>
              </a:spcBef>
              <a:buNone/>
            </a:pPr>
            <a:r>
              <a:rPr lang="ko-KR" altLang="ko-KR" sz="3600" b="0">
                <a:solidFill>
                  <a:srgbClr val="993300"/>
                </a:solidFill>
                <a:ea typeface="Arial"/>
              </a:rPr>
              <a:t>역할 소개</a:t>
            </a:r>
          </a:p>
        </p:txBody>
      </p:sp>
      <p:grpSp>
        <p:nvGrpSpPr>
          <p:cNvPr id="4" name="nppt_16225157951541846"/>
          <p:cNvGrpSpPr>
            <a:grpSpLocks/>
          </p:cNvGrpSpPr>
          <p:nvPr/>
        </p:nvGrpSpPr>
        <p:grpSpPr>
          <a:xfrm>
            <a:off x="2843808" y="102367"/>
            <a:ext cx="465157" cy="739838"/>
            <a:chOff x="2843808" y="102367"/>
            <a:chExt cx="465157" cy="739838"/>
          </a:xfrm>
          <a:solidFill>
            <a:srgbClr val="993300"/>
          </a:solidFill>
        </p:grpSpPr>
        <p:sp>
          <p:nvSpPr>
            <p:cNvPr id="5" name="nppt_16225157951541847"/>
            <p:cNvSpPr/>
            <p:nvPr/>
          </p:nvSpPr>
          <p:spPr>
            <a:xfrm>
              <a:off x="2843808" y="102367"/>
              <a:ext cx="465156" cy="739838"/>
            </a:xfrm>
            <a:custGeom>
              <a:avLst/>
              <a:rect l="l" t="t" r="r" b="b"/>
              <a:pathLst>
                <a:path w="641001" h="1019521">
                  <a:moveTo>
                    <a:pt x="320623" y="67542"/>
                  </a:moveTo>
                  <a:cubicBezTo>
                    <a:pt x="181064" y="67542"/>
                    <a:pt x="67929" y="180689"/>
                    <a:pt x="67929" y="320264"/>
                  </a:cubicBezTo>
                  <a:cubicBezTo>
                    <a:pt x="67929" y="459839"/>
                    <a:pt x="181064" y="572986"/>
                    <a:pt x="320623" y="572986"/>
                  </a:cubicBezTo>
                  <a:cubicBezTo>
                    <a:pt x="460182" y="572986"/>
                    <a:pt x="573317" y="459839"/>
                    <a:pt x="573317" y="320264"/>
                  </a:cubicBezTo>
                  <a:cubicBezTo>
                    <a:pt x="573317" y="180689"/>
                    <a:pt x="460182" y="67542"/>
                    <a:pt x="320623" y="67542"/>
                  </a:cubicBezTo>
                  <a:close/>
                  <a:moveTo>
                    <a:pt x="321566" y="0"/>
                  </a:moveTo>
                  <a:cubicBezTo>
                    <a:pt x="405920" y="0"/>
                    <a:pt x="490273" y="32180"/>
                    <a:pt x="554632" y="96539"/>
                  </a:cubicBezTo>
                  <a:cubicBezTo>
                    <a:pt x="683351" y="225258"/>
                    <a:pt x="655387" y="411061"/>
                    <a:pt x="554632" y="562671"/>
                  </a:cubicBezTo>
                  <a:cubicBezTo>
                    <a:pt x="449051" y="721543"/>
                    <a:pt x="405845" y="814267"/>
                    <a:pt x="321567" y="1019521"/>
                  </a:cubicBezTo>
                  <a:cubicBezTo>
                    <a:pt x="221616" y="801727"/>
                    <a:pt x="200353" y="734083"/>
                    <a:pt x="88501" y="562670"/>
                  </a:cubicBezTo>
                  <a:cubicBezTo>
                    <a:pt x="-18275" y="408873"/>
                    <a:pt x="-40218" y="225258"/>
                    <a:pt x="88501" y="96539"/>
                  </a:cubicBezTo>
                  <a:cubicBezTo>
                    <a:pt x="152860" y="32180"/>
                    <a:pt x="237213" y="0"/>
                    <a:pt x="321566" y="0"/>
                  </a:cubicBezTo>
                  <a:close/>
                </a:path>
              </a:pathLst>
            </a:custGeom>
            <a:solidFill>
              <a:srgbClr val="993300"/>
            </a:solidFill>
            <a:ln w="6350" cap="flat">
              <a:noFill/>
              <a:prstDash val="solid"/>
            </a:ln>
            <a:effectLst xmlns:a="http://schemas.openxmlformats.org/drawingml/2006/main"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marL="0" defTabSz="914400" latinLnBrk="1"/>
              <a:endParaRPr sz="2800" kern="1200">
                <a:solidFill>
                  <a:srgbClr val="9933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nppt_16225157951541851"/>
            <p:cNvSpPr/>
            <p:nvPr/>
          </p:nvSpPr>
          <p:spPr>
            <a:xfrm>
              <a:off x="2969786" y="219037"/>
              <a:ext cx="213197" cy="212851"/>
            </a:xfrm>
            <a:custGeom>
              <a:avLst/>
              <a:rect l="l" t="t" r="r" b="b"/>
              <a:pathLst>
                <a:path w="1008112" h="1006475">
                  <a:moveTo>
                    <a:pt x="543272" y="753885"/>
                  </a:moveTo>
                  <a:lnTo>
                    <a:pt x="543272" y="897901"/>
                  </a:lnTo>
                  <a:lnTo>
                    <a:pt x="687288" y="897901"/>
                  </a:lnTo>
                  <a:lnTo>
                    <a:pt x="687288" y="753885"/>
                  </a:lnTo>
                  <a:close/>
                  <a:moveTo>
                    <a:pt x="320824" y="753885"/>
                  </a:moveTo>
                  <a:lnTo>
                    <a:pt x="320824" y="897901"/>
                  </a:lnTo>
                  <a:lnTo>
                    <a:pt x="464840" y="897901"/>
                  </a:lnTo>
                  <a:lnTo>
                    <a:pt x="464840" y="753885"/>
                  </a:lnTo>
                  <a:close/>
                  <a:moveTo>
                    <a:pt x="543272" y="537861"/>
                  </a:moveTo>
                  <a:lnTo>
                    <a:pt x="543272" y="681877"/>
                  </a:lnTo>
                  <a:lnTo>
                    <a:pt x="687288" y="681877"/>
                  </a:lnTo>
                  <a:lnTo>
                    <a:pt x="687288" y="537861"/>
                  </a:lnTo>
                  <a:close/>
                  <a:moveTo>
                    <a:pt x="320824" y="537861"/>
                  </a:moveTo>
                  <a:lnTo>
                    <a:pt x="320824" y="681877"/>
                  </a:lnTo>
                  <a:lnTo>
                    <a:pt x="464840" y="681877"/>
                  </a:lnTo>
                  <a:lnTo>
                    <a:pt x="464840" y="537861"/>
                  </a:lnTo>
                  <a:close/>
                  <a:moveTo>
                    <a:pt x="505897" y="200625"/>
                  </a:moveTo>
                  <a:lnTo>
                    <a:pt x="831956" y="526683"/>
                  </a:lnTo>
                  <a:lnTo>
                    <a:pt x="831956" y="1006475"/>
                  </a:lnTo>
                  <a:lnTo>
                    <a:pt x="727618" y="1006475"/>
                  </a:lnTo>
                  <a:lnTo>
                    <a:pt x="629252" y="1006475"/>
                  </a:lnTo>
                  <a:lnTo>
                    <a:pt x="382541" y="1006475"/>
                  </a:lnTo>
                  <a:lnTo>
                    <a:pt x="281125" y="1006475"/>
                  </a:lnTo>
                  <a:lnTo>
                    <a:pt x="179838" y="1006475"/>
                  </a:lnTo>
                  <a:lnTo>
                    <a:pt x="179838" y="526683"/>
                  </a:lnTo>
                  <a:lnTo>
                    <a:pt x="179838" y="526683"/>
                  </a:lnTo>
                  <a:close/>
                  <a:moveTo>
                    <a:pt x="159263" y="38314"/>
                  </a:moveTo>
                  <a:lnTo>
                    <a:pt x="294184" y="38314"/>
                  </a:lnTo>
                  <a:lnTo>
                    <a:pt x="294184" y="169431"/>
                  </a:lnTo>
                  <a:lnTo>
                    <a:pt x="159263" y="304351"/>
                  </a:lnTo>
                  <a:close/>
                  <a:moveTo>
                    <a:pt x="505897" y="2217"/>
                  </a:moveTo>
                  <a:lnTo>
                    <a:pt x="1008112" y="526683"/>
                  </a:lnTo>
                  <a:lnTo>
                    <a:pt x="905756" y="526683"/>
                  </a:lnTo>
                  <a:lnTo>
                    <a:pt x="505897" y="109108"/>
                  </a:lnTo>
                  <a:close/>
                  <a:moveTo>
                    <a:pt x="505897" y="0"/>
                  </a:moveTo>
                  <a:lnTo>
                    <a:pt x="505897" y="106892"/>
                  </a:lnTo>
                  <a:lnTo>
                    <a:pt x="103107" y="524466"/>
                  </a:lnTo>
                  <a:lnTo>
                    <a:pt x="0" y="524466"/>
                  </a:lnTo>
                  <a:close/>
                </a:path>
              </a:pathLst>
            </a:custGeom>
            <a:solidFill>
              <a:srgbClr val="993300"/>
            </a:solidFill>
            <a:ln w="6350" cap="flat">
              <a:noFill/>
              <a:prstDash val="solid"/>
            </a:ln>
            <a:effectLst xmlns:a="http://schemas.openxmlformats.org/drawingml/2006/main"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marL="0" defTabSz="914400" latinLnBrk="1"/>
              <a:endParaRPr sz="2800" kern="1200">
                <a:solidFill>
                  <a:srgbClr val="993300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7" name="nppt_16225157951541844"/>
          <p:cNvSpPr/>
          <p:nvPr/>
        </p:nvSpPr>
        <p:spPr>
          <a:xfrm>
            <a:off x="525152" y="1131918"/>
            <a:ext cx="7801856" cy="1798358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altLang="ko-KR" sz="2400">
                <a:latin typeface="+mn-ea"/>
                <a:ea typeface="+mn-ea"/>
              </a:rPr>
              <a:t>심수현 - 메인 페이지, 결제 페이지 구현, 팀원 코드 연결</a:t>
            </a:r>
          </a:p>
          <a:p>
            <a:pPr algn="l" marL="0">
              <a:lnSpc>
                <a:spcPct val="100000"/>
              </a:lnSpc>
              <a:buNone/>
            </a:pPr>
            <a:r>
              <a:rPr altLang="ko-KR" sz="2400">
                <a:latin typeface="+mn-ea"/>
                <a:ea typeface="+mn-ea"/>
              </a:rPr>
              <a:t>한승현 - 메뉴 선택 페이지 구현</a:t>
            </a:r>
          </a:p>
          <a:p>
            <a:pPr algn="l" marL="0">
              <a:lnSpc>
                <a:spcPct val="100000"/>
              </a:lnSpc>
              <a:buNone/>
            </a:pPr>
            <a:r>
              <a:rPr altLang="ko-KR" sz="2400">
                <a:latin typeface="+mn-ea"/>
                <a:ea typeface="+mn-ea"/>
              </a:rPr>
              <a:t>최민희 - 로그인, 회원 가입, 유저 정보 기능 구현</a:t>
            </a:r>
          </a:p>
          <a:p>
            <a:pPr algn="l" marL="0">
              <a:lnSpc>
                <a:spcPct val="100000"/>
              </a:lnSpc>
              <a:buNone/>
            </a:pPr>
            <a:r>
              <a:rPr altLang="ko-KR" sz="2400">
                <a:latin typeface="+mn-ea"/>
                <a:ea typeface="+mn-ea"/>
              </a:rPr>
              <a:t>권영준 - 이벤트 페이지 구현</a:t>
            </a:r>
          </a:p>
          <a:p>
            <a:pPr algn="l" marL="0">
              <a:lnSpc>
                <a:spcPct val="100000"/>
              </a:lnSpc>
              <a:buNone/>
            </a:pPr>
            <a:r>
              <a:rPr altLang="ko-KR" sz="1800">
                <a:latin typeface="+mn-ea"/>
                <a:ea typeface="+mn-ea"/>
              </a:rPr>
              <a:t/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8000">
              <a:srgbClr val="fee7f2"/>
            </a:gs>
            <a:gs pos="5000">
              <a:srgbClr val="fac77d"/>
            </a:gs>
            <a:gs pos="86000">
              <a:srgbClr val="fba97d"/>
            </a:gs>
            <a:gs pos="88000">
              <a:srgbClr val="fbd49c"/>
            </a:gs>
            <a:gs pos="85000">
              <a:srgbClr val="fee7f2"/>
            </a:gs>
          </a:gsLst>
          <a:lin ang="2700000" scaled="1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6_shape1"/>
          <p:cNvSpPr/>
          <p:nvPr>
            <p:ph type="body" sz="quarter" idx="10"/>
          </p:nvPr>
        </p:nvSpPr>
        <p:spPr>
          <a:xfrm>
            <a:off x="0" y="195486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marL="0" indent="0">
              <a:buNone/>
              <a:defRPr sz="3600" b="0" baseline="0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pPr algn="ctr" marL="0" indent="0" lvl="0" defTabSz="914400" latinLnBrk="1">
              <a:spcBef>
                <a:spcPct val="20000"/>
              </a:spcBef>
              <a:buNone/>
            </a:pPr>
            <a:r>
              <a:rPr lang="ko-KR" altLang="en-US" sz="3600" b="0" baseline="0" kern="1200">
                <a:solidFill>
                  <a:srgbClr val="993300"/>
                </a:solidFill>
                <a:latin typeface="+mj-lt"/>
                <a:ea typeface="+mn-ea"/>
                <a:cs typeface="Arial"/>
              </a:rPr>
              <a:t>프로그램</a:t>
            </a:r>
            <a:r>
              <a:rPr lang="en-US" altLang="en-US" sz="3600" b="0" baseline="0" kern="1200">
                <a:solidFill>
                  <a:srgbClr val="993300"/>
                </a:solidFill>
                <a:latin typeface="+mj-lt"/>
                <a:ea typeface="+mn-ea"/>
                <a:cs typeface="Arial"/>
              </a:rPr>
              <a:t> </a:t>
            </a:r>
            <a:r>
              <a:rPr lang="ko-KR" altLang="en-US" sz="3600" b="0" baseline="0" kern="1200">
                <a:solidFill>
                  <a:srgbClr val="993300"/>
                </a:solidFill>
                <a:latin typeface="+mj-lt"/>
                <a:ea typeface="+mn-ea"/>
                <a:cs typeface="Arial"/>
              </a:rPr>
              <a:t>구조</a:t>
            </a:r>
          </a:p>
        </p:txBody>
      </p:sp>
      <p:sp>
        <p:nvSpPr>
          <p:cNvPr id="4" name="slide6_shape2"/>
          <p:cNvSpPr/>
          <p:nvPr/>
        </p:nvSpPr>
        <p:spPr>
          <a:xfrm>
            <a:off x="222689" y="1156948"/>
            <a:ext cx="616009" cy="369332"/>
          </a:xfrm>
          <a:prstGeom prst="rect">
            <a:avLst/>
          </a:prstGeom>
          <a:noFill/>
        </p:spPr>
        <p:txBody>
          <a:bodyPr wrap="square" anchor="ctr">
            <a:spAutoFit xmlns:a="http://schemas.openxmlformats.org/drawingml/2006/main"/>
          </a:bodyPr>
          <a:lstStyle/>
          <a:p>
            <a:pPr algn="ctr" marL="0" defTabSz="914400" latinLnBrk="1"/>
            <a:r>
              <a:rPr lang="en-US" altLang="ko-KR" sz="1800" b="1" kern="1200">
                <a:solidFill>
                  <a:srgbClr val="993300"/>
                </a:solidFill>
                <a:latin typeface="+mn-lt"/>
                <a:ea typeface="+mn-ea"/>
                <a:cs typeface="Arial"/>
              </a:rPr>
              <a:t>01</a:t>
            </a:r>
            <a:endParaRPr sz="1800" b="1" kern="1200">
              <a:solidFill>
                <a:srgbClr val="993300"/>
              </a:solidFill>
              <a:latin typeface="+mn-lt"/>
              <a:ea typeface="+mn-ea"/>
              <a:cs typeface="Arial"/>
            </a:endParaRPr>
          </a:p>
        </p:txBody>
      </p:sp>
      <p:sp>
        <p:nvSpPr>
          <p:cNvPr id="5" name="slide6_shape3"/>
          <p:cNvSpPr/>
          <p:nvPr/>
        </p:nvSpPr>
        <p:spPr>
          <a:xfrm>
            <a:off x="863462" y="1008671"/>
            <a:ext cx="106617" cy="756719"/>
          </a:xfrm>
          <a:prstGeom prst="rect">
            <a:avLst/>
          </a:prstGeom>
          <a:gradFill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25400" cap="flat">
            <a:noFill/>
            <a:prstDash val="solid"/>
          </a:ln>
          <a:effectLst xmlns:a="http://schemas.openxmlformats.org/drawingml/2006/main"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6_shape4"/>
          <p:cNvSpPr/>
          <p:nvPr/>
        </p:nvSpPr>
        <p:spPr>
          <a:xfrm>
            <a:off x="5735266" y="1121069"/>
            <a:ext cx="616009" cy="369332"/>
          </a:xfrm>
          <a:prstGeom prst="rect">
            <a:avLst/>
          </a:prstGeom>
          <a:noFill/>
        </p:spPr>
        <p:txBody>
          <a:bodyPr wrap="square" anchor="ctr">
            <a:spAutoFit xmlns:a="http://schemas.openxmlformats.org/drawingml/2006/main"/>
          </a:bodyPr>
          <a:lstStyle/>
          <a:p>
            <a:pPr algn="ctr" marL="0" defTabSz="914400" latinLnBrk="1"/>
            <a:r>
              <a:rPr lang="en-US" altLang="ko-KR" sz="1800" b="1" kern="1200">
                <a:solidFill>
                  <a:srgbClr val="993300"/>
                </a:solidFill>
                <a:latin typeface="+mn-lt"/>
                <a:ea typeface="+mn-ea"/>
                <a:cs typeface="Arial"/>
              </a:rPr>
              <a:t>02</a:t>
            </a:r>
            <a:endParaRPr sz="1800" b="1" kern="1200">
              <a:solidFill>
                <a:srgbClr val="993300"/>
              </a:solidFill>
              <a:latin typeface="+mn-lt"/>
              <a:ea typeface="+mn-ea"/>
              <a:cs typeface="Arial"/>
            </a:endParaRPr>
          </a:p>
        </p:txBody>
      </p:sp>
      <p:sp>
        <p:nvSpPr>
          <p:cNvPr id="7" name="slide6_shape5"/>
          <p:cNvSpPr/>
          <p:nvPr/>
        </p:nvSpPr>
        <p:spPr>
          <a:xfrm>
            <a:off x="1974892" y="3203234"/>
            <a:ext cx="616009" cy="369332"/>
          </a:xfrm>
          <a:prstGeom prst="rect">
            <a:avLst/>
          </a:prstGeom>
          <a:noFill/>
        </p:spPr>
        <p:txBody>
          <a:bodyPr wrap="square" anchor="ctr">
            <a:spAutoFit xmlns:a="http://schemas.openxmlformats.org/drawingml/2006/main"/>
          </a:bodyPr>
          <a:lstStyle/>
          <a:p>
            <a:pPr algn="ctr" marL="0" defTabSz="914400" latinLnBrk="1"/>
            <a:r>
              <a:rPr lang="en-US" altLang="ko-KR" sz="1800" b="1" kern="1200">
                <a:solidFill>
                  <a:srgbClr val="993300"/>
                </a:solidFill>
                <a:latin typeface="+mn-lt"/>
                <a:ea typeface="+mn-ea"/>
                <a:cs typeface="Arial"/>
              </a:rPr>
              <a:t>06</a:t>
            </a:r>
            <a:endParaRPr sz="1800" b="1" kern="1200">
              <a:solidFill>
                <a:srgbClr val="993300"/>
              </a:solidFill>
              <a:latin typeface="+mn-lt"/>
              <a:ea typeface="+mn-ea"/>
              <a:cs typeface="Arial"/>
            </a:endParaRPr>
          </a:p>
        </p:txBody>
      </p:sp>
      <p:sp>
        <p:nvSpPr>
          <p:cNvPr id="8" name="slide6_shape6"/>
          <p:cNvSpPr/>
          <p:nvPr/>
        </p:nvSpPr>
        <p:spPr>
          <a:xfrm>
            <a:off x="863463" y="1728637"/>
            <a:ext cx="754674" cy="584775"/>
          </a:xfrm>
          <a:prstGeom prst="rect">
            <a:avLst/>
          </a:prstGeom>
          <a:noFill/>
        </p:spPr>
        <p:txBody>
          <a:bodyPr wrap="square" anchor="ctr">
            <a:spAutoFit xmlns:a="http://schemas.openxmlformats.org/drawingml/2006/main"/>
          </a:bodyPr>
          <a:lstStyle/>
          <a:p>
            <a:pPr algn="ctr" marL="0" defTabSz="914400" latinLnBrk="1"/>
            <a:r>
              <a:rPr lang="en-US" altLang="ko-KR" sz="3200" b="1" kern="1200">
                <a:solidFill>
                  <a:srgbClr val="993300"/>
                </a:solidFill>
                <a:latin typeface="+mn-lt"/>
                <a:ea typeface="+mn-ea"/>
                <a:cs typeface="Arial"/>
              </a:rPr>
              <a:t>03</a:t>
            </a:r>
            <a:endParaRPr sz="3200" b="1" kern="1200">
              <a:solidFill>
                <a:srgbClr val="993300"/>
              </a:solidFill>
              <a:latin typeface="+mn-lt"/>
              <a:ea typeface="+mn-ea"/>
              <a:cs typeface="Arial"/>
            </a:endParaRPr>
          </a:p>
        </p:txBody>
      </p:sp>
      <p:sp>
        <p:nvSpPr>
          <p:cNvPr id="9" name="slide6_shape7"/>
          <p:cNvSpPr/>
          <p:nvPr/>
        </p:nvSpPr>
        <p:spPr>
          <a:xfrm>
            <a:off x="1746098" y="1728636"/>
            <a:ext cx="1088950" cy="584775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l" marL="0" defTabSz="914400" latinLnBrk="1"/>
            <a:r>
              <a:rPr lang="ko-KR" altLang="en-US" sz="3200" b="1" kern="1200">
                <a:solidFill>
                  <a:srgbClr val="993300"/>
                </a:solidFill>
                <a:latin typeface="+mn-lt"/>
                <a:ea typeface="+mn-ea"/>
                <a:cs typeface="Arial"/>
              </a:rPr>
              <a:t>메인</a:t>
            </a:r>
            <a:r>
              <a:rPr lang="en-US" altLang="en-US" sz="2400" b="1" kern="1200">
                <a:solidFill>
                  <a:srgbClr val="993300"/>
                </a:solidFill>
                <a:latin typeface="+mn-lt"/>
                <a:ea typeface="+mn-ea"/>
                <a:cs typeface="Arial"/>
              </a:rPr>
              <a:t> </a:t>
            </a:r>
          </a:p>
        </p:txBody>
      </p:sp>
      <p:sp>
        <p:nvSpPr>
          <p:cNvPr id="10" name="slide6_shape8"/>
          <p:cNvSpPr/>
          <p:nvPr/>
        </p:nvSpPr>
        <p:spPr>
          <a:xfrm>
            <a:off x="3504132" y="1909085"/>
            <a:ext cx="557363" cy="369332"/>
          </a:xfrm>
          <a:prstGeom prst="rect">
            <a:avLst/>
          </a:prstGeom>
          <a:noFill/>
        </p:spPr>
        <p:txBody>
          <a:bodyPr wrap="square" anchor="ctr">
            <a:spAutoFit xmlns:a="http://schemas.openxmlformats.org/drawingml/2006/main"/>
          </a:bodyPr>
          <a:lstStyle/>
          <a:p>
            <a:pPr algn="ctr" marL="0" defTabSz="914400" latinLnBrk="1"/>
            <a:r>
              <a:rPr lang="en-US" altLang="ko-KR" sz="1800" b="1" kern="1200">
                <a:solidFill>
                  <a:srgbClr val="993300"/>
                </a:solidFill>
                <a:latin typeface="+mn-lt"/>
                <a:ea typeface="+mn-ea"/>
                <a:cs typeface="Arial"/>
              </a:rPr>
              <a:t>04</a:t>
            </a:r>
            <a:endParaRPr sz="1800" b="1" kern="1200">
              <a:solidFill>
                <a:srgbClr val="993300"/>
              </a:solidFill>
              <a:latin typeface="+mn-lt"/>
              <a:ea typeface="+mn-ea"/>
              <a:cs typeface="Arial"/>
            </a:endParaRPr>
          </a:p>
        </p:txBody>
      </p:sp>
      <p:sp>
        <p:nvSpPr>
          <p:cNvPr id="11" name="slide6_shape9"/>
          <p:cNvSpPr/>
          <p:nvPr/>
        </p:nvSpPr>
        <p:spPr>
          <a:xfrm>
            <a:off x="764052" y="3114350"/>
            <a:ext cx="1323621" cy="646331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l" marL="0" defTabSz="914400" latinLnBrk="1"/>
            <a:r>
              <a:rPr lang="ko-KR" altLang="en-US" sz="1800" b="1" kern="1200">
                <a:solidFill>
                  <a:srgbClr val="993300"/>
                </a:solidFill>
                <a:latin typeface="+mn-lt"/>
                <a:ea typeface="+mn-ea"/>
                <a:cs typeface="Arial"/>
              </a:rPr>
              <a:t>이벤트</a:t>
            </a:r>
            <a:r>
              <a:rPr lang="en-US" altLang="ko-KR" sz="1800" b="1" kern="1200">
                <a:solidFill>
                  <a:srgbClr val="993300"/>
                </a:solidFill>
                <a:latin typeface="+mn-lt"/>
                <a:ea typeface="+mn-ea"/>
                <a:cs typeface="Arial"/>
              </a:rPr>
              <a:t>5 /</a:t>
            </a:r>
            <a:r>
              <a:rPr lang="ko-KR" altLang="en-US" sz="1800" b="1" kern="1200">
                <a:solidFill>
                  <a:srgbClr val="993300"/>
                </a:solidFill>
                <a:latin typeface="+mn-lt"/>
                <a:ea typeface="+mn-ea"/>
                <a:cs typeface="Arial"/>
              </a:rPr>
              <a:t>이벤트</a:t>
            </a:r>
            <a:r>
              <a:rPr lang="en-US" altLang="ko-KR" sz="1800" b="1" kern="1200">
                <a:solidFill>
                  <a:srgbClr val="993300"/>
                </a:solidFill>
                <a:latin typeface="+mn-lt"/>
                <a:ea typeface="+mn-ea"/>
                <a:cs typeface="Arial"/>
              </a:rPr>
              <a:t>6</a:t>
            </a:r>
            <a:endParaRPr sz="1800" b="1" kern="1200">
              <a:solidFill>
                <a:srgbClr val="993300"/>
              </a:solidFill>
              <a:latin typeface="+mn-lt"/>
              <a:ea typeface="+mn-ea"/>
              <a:cs typeface="Arial"/>
            </a:endParaRPr>
          </a:p>
        </p:txBody>
      </p:sp>
      <p:sp>
        <p:nvSpPr>
          <p:cNvPr id="12" name="slide6_shape10"/>
          <p:cNvSpPr/>
          <p:nvPr/>
        </p:nvSpPr>
        <p:spPr>
          <a:xfrm>
            <a:off x="22077" y="3252850"/>
            <a:ext cx="616009" cy="369332"/>
          </a:xfrm>
          <a:prstGeom prst="rect">
            <a:avLst/>
          </a:prstGeom>
          <a:noFill/>
        </p:spPr>
        <p:txBody>
          <a:bodyPr wrap="square" anchor="ctr">
            <a:spAutoFit xmlns:a="http://schemas.openxmlformats.org/drawingml/2006/main"/>
          </a:bodyPr>
          <a:lstStyle/>
          <a:p>
            <a:pPr algn="ctr" marL="0" defTabSz="914400" latinLnBrk="1"/>
            <a:r>
              <a:rPr lang="en-US" altLang="ko-KR" sz="1800" b="1" kern="1200">
                <a:solidFill>
                  <a:srgbClr val="993300"/>
                </a:solidFill>
                <a:latin typeface="+mn-lt"/>
                <a:ea typeface="+mn-ea"/>
                <a:cs typeface="Arial"/>
              </a:rPr>
              <a:t>05</a:t>
            </a:r>
            <a:endParaRPr sz="1800" b="1" kern="1200">
              <a:solidFill>
                <a:srgbClr val="993300"/>
              </a:solidFill>
              <a:latin typeface="+mn-lt"/>
              <a:ea typeface="+mn-ea"/>
              <a:cs typeface="Arial"/>
            </a:endParaRPr>
          </a:p>
        </p:txBody>
      </p:sp>
      <p:sp>
        <p:nvSpPr>
          <p:cNvPr id="13" name="slide6_shape11"/>
          <p:cNvSpPr/>
          <p:nvPr/>
        </p:nvSpPr>
        <p:spPr>
          <a:xfrm flipH="1">
            <a:off x="2492617" y="3027490"/>
            <a:ext cx="100549" cy="720817"/>
          </a:xfrm>
          <a:prstGeom prst="rect">
            <a:avLst/>
          </a:prstGeom>
          <a:gradFill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25400" cap="flat">
            <a:noFill/>
            <a:prstDash val="solid"/>
          </a:ln>
          <a:effectLst xmlns:a="http://schemas.openxmlformats.org/drawingml/2006/main"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slide6_shape12"/>
          <p:cNvSpPr/>
          <p:nvPr/>
        </p:nvSpPr>
        <p:spPr>
          <a:xfrm>
            <a:off x="6388306" y="927375"/>
            <a:ext cx="106617" cy="756719"/>
          </a:xfrm>
          <a:prstGeom prst="rect">
            <a:avLst/>
          </a:prstGeom>
          <a:gradFill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25400" cap="flat">
            <a:noFill/>
            <a:prstDash val="solid"/>
          </a:ln>
          <a:effectLst xmlns:a="http://schemas.openxmlformats.org/drawingml/2006/main"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slide6_shape13"/>
          <p:cNvSpPr/>
          <p:nvPr/>
        </p:nvSpPr>
        <p:spPr>
          <a:xfrm>
            <a:off x="1617040" y="1598520"/>
            <a:ext cx="106617" cy="756719"/>
          </a:xfrm>
          <a:prstGeom prst="rect">
            <a:avLst/>
          </a:prstGeom>
          <a:gradFill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25400" cap="flat">
            <a:noFill/>
            <a:prstDash val="solid"/>
          </a:ln>
          <a:effectLst xmlns:a="http://schemas.openxmlformats.org/drawingml/2006/main"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slide6_shape14"/>
          <p:cNvSpPr/>
          <p:nvPr/>
        </p:nvSpPr>
        <p:spPr>
          <a:xfrm>
            <a:off x="4008186" y="1709657"/>
            <a:ext cx="106617" cy="756719"/>
          </a:xfrm>
          <a:prstGeom prst="rect">
            <a:avLst/>
          </a:prstGeom>
          <a:gradFill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25400" cap="flat">
            <a:noFill/>
            <a:prstDash val="solid"/>
          </a:ln>
          <a:effectLst xmlns:a="http://schemas.openxmlformats.org/drawingml/2006/main"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slide6_shape15"/>
          <p:cNvSpPr/>
          <p:nvPr/>
        </p:nvSpPr>
        <p:spPr>
          <a:xfrm>
            <a:off x="5681957" y="3039218"/>
            <a:ext cx="106617" cy="756719"/>
          </a:xfrm>
          <a:prstGeom prst="rect">
            <a:avLst/>
          </a:prstGeom>
          <a:gradFill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25400" cap="flat">
            <a:noFill/>
            <a:prstDash val="solid"/>
          </a:ln>
          <a:effectLst xmlns:a="http://schemas.openxmlformats.org/drawingml/2006/main"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slide6_shape16"/>
          <p:cNvSpPr/>
          <p:nvPr/>
        </p:nvSpPr>
        <p:spPr>
          <a:xfrm>
            <a:off x="638086" y="3039219"/>
            <a:ext cx="106617" cy="756719"/>
          </a:xfrm>
          <a:prstGeom prst="rect">
            <a:avLst/>
          </a:prstGeom>
          <a:gradFill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25400" cap="flat">
            <a:noFill/>
            <a:prstDash val="solid"/>
          </a:ln>
          <a:effectLst xmlns:a="http://schemas.openxmlformats.org/drawingml/2006/main"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slide6_shape17"/>
          <p:cNvSpPr/>
          <p:nvPr/>
        </p:nvSpPr>
        <p:spPr>
          <a:xfrm>
            <a:off x="1350339" y="4134291"/>
            <a:ext cx="106617" cy="756719"/>
          </a:xfrm>
          <a:prstGeom prst="rect">
            <a:avLst/>
          </a:prstGeom>
          <a:gradFill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25400" cap="flat">
            <a:noFill/>
            <a:prstDash val="solid"/>
          </a:ln>
          <a:effectLst xmlns:a="http://schemas.openxmlformats.org/drawingml/2006/main"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slide6_shape18"/>
          <p:cNvSpPr/>
          <p:nvPr/>
        </p:nvSpPr>
        <p:spPr>
          <a:xfrm>
            <a:off x="4079371" y="4107576"/>
            <a:ext cx="106617" cy="756719"/>
          </a:xfrm>
          <a:prstGeom prst="rect">
            <a:avLst/>
          </a:prstGeom>
          <a:gradFill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25400" cap="flat">
            <a:noFill/>
            <a:prstDash val="solid"/>
          </a:ln>
          <a:effectLst xmlns:a="http://schemas.openxmlformats.org/drawingml/2006/main"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slide6_shape19"/>
          <p:cNvSpPr/>
          <p:nvPr/>
        </p:nvSpPr>
        <p:spPr>
          <a:xfrm>
            <a:off x="5203835" y="3232912"/>
            <a:ext cx="507468" cy="369332"/>
          </a:xfrm>
          <a:prstGeom prst="rect">
            <a:avLst/>
          </a:prstGeom>
          <a:noFill/>
        </p:spPr>
        <p:txBody>
          <a:bodyPr wrap="square" anchor="ctr">
            <a:spAutoFit xmlns:a="http://schemas.openxmlformats.org/drawingml/2006/main"/>
          </a:bodyPr>
          <a:lstStyle/>
          <a:p>
            <a:pPr algn="ctr" marL="0" defTabSz="914400" latinLnBrk="1"/>
            <a:r>
              <a:rPr lang="en-US" altLang="ko-KR" sz="1800" b="1" kern="1200">
                <a:solidFill>
                  <a:srgbClr val="993300"/>
                </a:solidFill>
                <a:latin typeface="+mn-lt"/>
                <a:ea typeface="+mn-ea"/>
                <a:cs typeface="Arial"/>
              </a:rPr>
              <a:t>07</a:t>
            </a:r>
            <a:endParaRPr sz="1800" b="1" kern="1200">
              <a:solidFill>
                <a:srgbClr val="993300"/>
              </a:solidFill>
              <a:latin typeface="+mn-lt"/>
              <a:ea typeface="+mn-ea"/>
              <a:cs typeface="Arial"/>
            </a:endParaRPr>
          </a:p>
        </p:txBody>
      </p:sp>
      <p:sp>
        <p:nvSpPr>
          <p:cNvPr id="22" name="slide6_shape20"/>
          <p:cNvSpPr/>
          <p:nvPr/>
        </p:nvSpPr>
        <p:spPr>
          <a:xfrm>
            <a:off x="926011" y="4315969"/>
            <a:ext cx="477637" cy="369332"/>
          </a:xfrm>
          <a:prstGeom prst="rect">
            <a:avLst/>
          </a:prstGeom>
          <a:noFill/>
        </p:spPr>
        <p:txBody>
          <a:bodyPr wrap="square" anchor="ctr">
            <a:spAutoFit xmlns:a="http://schemas.openxmlformats.org/drawingml/2006/main"/>
          </a:bodyPr>
          <a:lstStyle/>
          <a:p>
            <a:pPr algn="ctr" marL="0" defTabSz="914400" latinLnBrk="1"/>
            <a:r>
              <a:rPr lang="en-US" altLang="ko-KR" sz="1800" b="1" kern="1200">
                <a:solidFill>
                  <a:srgbClr val="993300"/>
                </a:solidFill>
                <a:latin typeface="+mn-lt"/>
                <a:ea typeface="+mn-ea"/>
                <a:cs typeface="Arial"/>
              </a:rPr>
              <a:t>08</a:t>
            </a:r>
            <a:endParaRPr sz="1800" b="1" kern="1200">
              <a:solidFill>
                <a:srgbClr val="993300"/>
              </a:solidFill>
              <a:latin typeface="+mn-lt"/>
              <a:ea typeface="+mn-ea"/>
              <a:cs typeface="Arial"/>
            </a:endParaRPr>
          </a:p>
        </p:txBody>
      </p:sp>
      <p:sp>
        <p:nvSpPr>
          <p:cNvPr id="23" name="slide6_shape21"/>
          <p:cNvSpPr/>
          <p:nvPr/>
        </p:nvSpPr>
        <p:spPr>
          <a:xfrm>
            <a:off x="3442580" y="4327983"/>
            <a:ext cx="565606" cy="369332"/>
          </a:xfrm>
          <a:prstGeom prst="rect">
            <a:avLst/>
          </a:prstGeom>
          <a:noFill/>
        </p:spPr>
        <p:txBody>
          <a:bodyPr wrap="square" anchor="ctr">
            <a:spAutoFit xmlns:a="http://schemas.openxmlformats.org/drawingml/2006/main"/>
          </a:bodyPr>
          <a:lstStyle/>
          <a:p>
            <a:pPr algn="ctr" marL="0" defTabSz="914400" latinLnBrk="1"/>
            <a:r>
              <a:rPr lang="en-US" altLang="ko-KR" sz="1800" b="1" kern="1200">
                <a:solidFill>
                  <a:srgbClr val="993300"/>
                </a:solidFill>
                <a:latin typeface="+mn-lt"/>
                <a:ea typeface="+mn-ea"/>
                <a:cs typeface="Arial"/>
              </a:rPr>
              <a:t>09</a:t>
            </a:r>
            <a:endParaRPr sz="1800" b="1" kern="1200">
              <a:solidFill>
                <a:srgbClr val="993300"/>
              </a:solidFill>
              <a:latin typeface="+mn-lt"/>
              <a:ea typeface="+mn-ea"/>
              <a:cs typeface="Arial"/>
            </a:endParaRPr>
          </a:p>
        </p:txBody>
      </p:sp>
      <p:sp>
        <p:nvSpPr>
          <p:cNvPr id="24" name="slide6_shape22"/>
          <p:cNvSpPr/>
          <p:nvPr/>
        </p:nvSpPr>
        <p:spPr>
          <a:xfrm>
            <a:off x="4093719" y="1897649"/>
            <a:ext cx="4163790" cy="369332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l" marL="0" defTabSz="914400" latinLnBrk="1"/>
            <a:r>
              <a:rPr lang="ko-KR" altLang="en-US" sz="1800" b="1" kern="1200">
                <a:solidFill>
                  <a:srgbClr val="993300"/>
                </a:solidFill>
                <a:latin typeface="+mn-lt"/>
                <a:ea typeface="+mn-ea"/>
                <a:cs typeface="Arial"/>
              </a:rPr>
              <a:t>이벤트</a:t>
            </a:r>
            <a:r>
              <a:rPr lang="en-US" altLang="ko-KR" sz="1800" b="1" kern="1200">
                <a:solidFill>
                  <a:srgbClr val="993300"/>
                </a:solidFill>
                <a:latin typeface="+mn-lt"/>
                <a:ea typeface="+mn-ea"/>
                <a:cs typeface="Arial"/>
              </a:rPr>
              <a:t>1 / </a:t>
            </a:r>
            <a:r>
              <a:rPr lang="ko-KR" altLang="en-US" sz="1800" b="1" kern="1200">
                <a:solidFill>
                  <a:srgbClr val="993300"/>
                </a:solidFill>
                <a:latin typeface="+mn-lt"/>
                <a:ea typeface="+mn-ea"/>
                <a:cs typeface="Arial"/>
              </a:rPr>
              <a:t>이벤트</a:t>
            </a:r>
            <a:r>
              <a:rPr lang="en-US" altLang="ko-KR" sz="1800" b="1" kern="1200">
                <a:solidFill>
                  <a:srgbClr val="993300"/>
                </a:solidFill>
                <a:latin typeface="+mn-lt"/>
                <a:ea typeface="+mn-ea"/>
                <a:cs typeface="Arial"/>
              </a:rPr>
              <a:t>2 /</a:t>
            </a:r>
            <a:r>
              <a:rPr lang="ko-KR" altLang="en-US" sz="1800" b="1" kern="1200">
                <a:solidFill>
                  <a:srgbClr val="993300"/>
                </a:solidFill>
                <a:latin typeface="+mn-lt"/>
                <a:ea typeface="+mn-ea"/>
                <a:cs typeface="Arial"/>
              </a:rPr>
              <a:t>이벤트</a:t>
            </a:r>
            <a:r>
              <a:rPr lang="en-US" altLang="ko-KR" sz="1800" b="1" kern="1200">
                <a:solidFill>
                  <a:srgbClr val="993300"/>
                </a:solidFill>
                <a:latin typeface="+mn-lt"/>
                <a:ea typeface="+mn-ea"/>
                <a:cs typeface="Arial"/>
              </a:rPr>
              <a:t>3 / </a:t>
            </a:r>
            <a:r>
              <a:rPr lang="ko-KR" altLang="en-US" sz="1800" b="1" kern="1200">
                <a:solidFill>
                  <a:srgbClr val="993300"/>
                </a:solidFill>
                <a:latin typeface="+mn-lt"/>
                <a:ea typeface="+mn-ea"/>
                <a:cs typeface="Arial"/>
              </a:rPr>
              <a:t>이벤트</a:t>
            </a:r>
            <a:r>
              <a:rPr lang="en-US" altLang="ko-KR" sz="1800" b="1" kern="1200">
                <a:solidFill>
                  <a:srgbClr val="993300"/>
                </a:solidFill>
                <a:latin typeface="+mn-lt"/>
                <a:ea typeface="+mn-ea"/>
                <a:cs typeface="Arial"/>
              </a:rPr>
              <a:t>4</a:t>
            </a:r>
            <a:endParaRPr sz="1800" b="1" kern="1200">
              <a:solidFill>
                <a:srgbClr val="993300"/>
              </a:solidFill>
              <a:latin typeface="+mn-lt"/>
              <a:ea typeface="+mn-ea"/>
              <a:cs typeface="Arial"/>
            </a:endParaRPr>
          </a:p>
        </p:txBody>
      </p:sp>
      <p:sp>
        <p:nvSpPr>
          <p:cNvPr id="25" name="slide6_shape23"/>
          <p:cNvSpPr/>
          <p:nvPr/>
        </p:nvSpPr>
        <p:spPr>
          <a:xfrm>
            <a:off x="2655856" y="3064734"/>
            <a:ext cx="1852236" cy="646331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l" marL="0" defTabSz="914400" latinLnBrk="1"/>
            <a:r>
              <a:rPr lang="ko-KR" altLang="en-US" sz="1800" b="1" kern="1200">
                <a:solidFill>
                  <a:srgbClr val="993300"/>
                </a:solidFill>
                <a:latin typeface="+mn-lt"/>
                <a:ea typeface="+mn-ea"/>
                <a:cs typeface="Arial"/>
              </a:rPr>
              <a:t>메뉴</a:t>
            </a:r>
            <a:r>
              <a:rPr lang="en-US" altLang="en-US" sz="1800" b="1" kern="1200">
                <a:solidFill>
                  <a:srgbClr val="993300"/>
                </a:solidFill>
                <a:latin typeface="+mn-lt"/>
                <a:ea typeface="+mn-ea"/>
                <a:cs typeface="Arial"/>
              </a:rPr>
              <a:t> </a:t>
            </a:r>
            <a:r>
              <a:rPr lang="ko-KR" altLang="en-US" sz="1800" b="1" kern="1200">
                <a:solidFill>
                  <a:srgbClr val="993300"/>
                </a:solidFill>
                <a:latin typeface="+mn-lt"/>
                <a:ea typeface="+mn-ea"/>
                <a:cs typeface="Arial"/>
              </a:rPr>
              <a:t>카테고리</a:t>
            </a:r>
            <a:r>
              <a:rPr lang="en-US" altLang="en-US" sz="1800" b="1" kern="1200">
                <a:solidFill>
                  <a:srgbClr val="993300"/>
                </a:solidFill>
                <a:latin typeface="+mn-lt"/>
                <a:ea typeface="+mn-ea"/>
                <a:cs typeface="Arial"/>
              </a:rPr>
              <a:t> </a:t>
            </a:r>
            <a:r>
              <a:rPr lang="en-US" altLang="ko-KR" sz="1800" b="1" kern="1200">
                <a:solidFill>
                  <a:srgbClr val="993300"/>
                </a:solidFill>
                <a:latin typeface="+mn-lt"/>
                <a:ea typeface="+mn-ea"/>
                <a:cs typeface="Arial"/>
              </a:rPr>
              <a:t>/ </a:t>
            </a:r>
            <a:r>
              <a:rPr lang="ko-KR" altLang="en-US" sz="1800" b="1" kern="1200">
                <a:solidFill>
                  <a:srgbClr val="993300"/>
                </a:solidFill>
                <a:latin typeface="+mn-lt"/>
                <a:ea typeface="+mn-ea"/>
                <a:cs typeface="Arial"/>
              </a:rPr>
              <a:t>메뉴선택</a:t>
            </a:r>
          </a:p>
        </p:txBody>
      </p:sp>
      <p:sp>
        <p:nvSpPr>
          <p:cNvPr id="26" name="slide6_shape24"/>
          <p:cNvSpPr/>
          <p:nvPr/>
        </p:nvSpPr>
        <p:spPr>
          <a:xfrm>
            <a:off x="5825552" y="3237472"/>
            <a:ext cx="1764113" cy="369332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l" marL="0" defTabSz="914400" latinLnBrk="1"/>
            <a:r>
              <a:rPr lang="ko-KR" altLang="en-US" sz="1800" b="1" kern="1200">
                <a:solidFill>
                  <a:srgbClr val="993300"/>
                </a:solidFill>
                <a:latin typeface="+mn-lt"/>
                <a:ea typeface="+mn-ea"/>
                <a:cs typeface="Arial"/>
              </a:rPr>
              <a:t>메뉴</a:t>
            </a:r>
            <a:r>
              <a:rPr lang="en-US" altLang="en-US" sz="1800" b="1" kern="1200">
                <a:solidFill>
                  <a:srgbClr val="993300"/>
                </a:solidFill>
                <a:latin typeface="+mn-lt"/>
                <a:ea typeface="+mn-ea"/>
                <a:cs typeface="Arial"/>
              </a:rPr>
              <a:t> </a:t>
            </a:r>
            <a:r>
              <a:rPr lang="ko-KR" altLang="en-US" sz="1800" b="1" kern="1200">
                <a:solidFill>
                  <a:srgbClr val="993300"/>
                </a:solidFill>
                <a:latin typeface="+mn-lt"/>
                <a:ea typeface="+mn-ea"/>
                <a:cs typeface="Arial"/>
              </a:rPr>
              <a:t>추가선택</a:t>
            </a:r>
          </a:p>
        </p:txBody>
      </p:sp>
      <p:sp>
        <p:nvSpPr>
          <p:cNvPr id="27" name="slide6_shape25"/>
          <p:cNvSpPr/>
          <p:nvPr/>
        </p:nvSpPr>
        <p:spPr>
          <a:xfrm>
            <a:off x="965042" y="1172339"/>
            <a:ext cx="3966998" cy="369332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l" marL="0" defTabSz="914400" latinLnBrk="1"/>
            <a:r>
              <a:rPr lang="ko-KR" altLang="en-US" sz="1800" b="1" kern="1200">
                <a:solidFill>
                  <a:srgbClr val="993300"/>
                </a:solidFill>
                <a:latin typeface="+mn-lt"/>
                <a:ea typeface="+mn-ea"/>
                <a:cs typeface="Arial"/>
              </a:rPr>
              <a:t>회원가입</a:t>
            </a:r>
            <a:r>
              <a:rPr lang="en-US" altLang="en-US" sz="1800" b="1" kern="1200">
                <a:solidFill>
                  <a:srgbClr val="993300"/>
                </a:solidFill>
                <a:latin typeface="+mn-lt"/>
                <a:ea typeface="+mn-ea"/>
                <a:cs typeface="Arial"/>
              </a:rPr>
              <a:t> </a:t>
            </a:r>
            <a:r>
              <a:rPr lang="en-US" altLang="ko-KR" sz="1800" b="1" kern="1200">
                <a:solidFill>
                  <a:srgbClr val="993300"/>
                </a:solidFill>
                <a:latin typeface="+mn-lt"/>
                <a:ea typeface="+mn-ea"/>
                <a:cs typeface="Arial"/>
              </a:rPr>
              <a:t>/ </a:t>
            </a:r>
            <a:r>
              <a:rPr lang="ko-KR" altLang="en-US" sz="1800" b="1" kern="1200">
                <a:solidFill>
                  <a:srgbClr val="993300"/>
                </a:solidFill>
                <a:latin typeface="+mn-lt"/>
                <a:ea typeface="+mn-ea"/>
                <a:cs typeface="Arial"/>
              </a:rPr>
              <a:t>로그인</a:t>
            </a:r>
            <a:r>
              <a:rPr lang="en-US" altLang="en-US" sz="1800" b="1" kern="1200">
                <a:solidFill>
                  <a:srgbClr val="993300"/>
                </a:solidFill>
                <a:latin typeface="+mn-lt"/>
                <a:ea typeface="+mn-ea"/>
                <a:cs typeface="Arial"/>
              </a:rPr>
              <a:t> </a:t>
            </a:r>
            <a:r>
              <a:rPr lang="en-US" altLang="ko-KR" sz="1800" b="1" kern="1200">
                <a:solidFill>
                  <a:srgbClr val="993300"/>
                </a:solidFill>
                <a:latin typeface="+mn-lt"/>
                <a:ea typeface="+mn-ea"/>
                <a:cs typeface="Arial"/>
              </a:rPr>
              <a:t>/ </a:t>
            </a:r>
            <a:r>
              <a:rPr lang="ko-KR" altLang="en-US" sz="1800" b="1" kern="1200">
                <a:solidFill>
                  <a:srgbClr val="993300"/>
                </a:solidFill>
                <a:latin typeface="+mn-lt"/>
                <a:ea typeface="+mn-ea"/>
                <a:cs typeface="Arial"/>
              </a:rPr>
              <a:t>아이디</a:t>
            </a:r>
            <a:r>
              <a:rPr lang="en-US" altLang="ko-KR" sz="1800" b="1" kern="1200">
                <a:solidFill>
                  <a:srgbClr val="993300"/>
                </a:solidFill>
                <a:latin typeface="+mn-lt"/>
                <a:ea typeface="+mn-ea"/>
                <a:cs typeface="Arial"/>
              </a:rPr>
              <a:t>,</a:t>
            </a:r>
            <a:r>
              <a:rPr lang="ko-KR" altLang="en-US" sz="1800" b="1" kern="1200">
                <a:solidFill>
                  <a:srgbClr val="993300"/>
                </a:solidFill>
                <a:latin typeface="+mn-lt"/>
                <a:ea typeface="+mn-ea"/>
                <a:cs typeface="Arial"/>
              </a:rPr>
              <a:t>비번</a:t>
            </a:r>
            <a:r>
              <a:rPr lang="en-US" altLang="en-US" sz="1800" b="1" kern="1200">
                <a:solidFill>
                  <a:srgbClr val="993300"/>
                </a:solidFill>
                <a:latin typeface="+mn-lt"/>
                <a:ea typeface="+mn-ea"/>
                <a:cs typeface="Arial"/>
              </a:rPr>
              <a:t> </a:t>
            </a:r>
            <a:r>
              <a:rPr lang="ko-KR" altLang="en-US" sz="1800" b="1" kern="1200">
                <a:solidFill>
                  <a:srgbClr val="993300"/>
                </a:solidFill>
                <a:latin typeface="+mn-lt"/>
                <a:ea typeface="+mn-ea"/>
                <a:cs typeface="Arial"/>
              </a:rPr>
              <a:t>찾기</a:t>
            </a:r>
          </a:p>
        </p:txBody>
      </p:sp>
      <p:grpSp>
        <p:nvGrpSpPr>
          <p:cNvPr id="28" name="slide6_group1"/>
          <p:cNvGrpSpPr>
            <a:grpSpLocks/>
          </p:cNvGrpSpPr>
          <p:nvPr/>
        </p:nvGrpSpPr>
        <p:grpSpPr>
          <a:xfrm>
            <a:off x="2580280" y="102367"/>
            <a:ext cx="465157" cy="739838"/>
            <a:chOff x="2580280" y="102367"/>
            <a:chExt cx="465157" cy="739838"/>
          </a:xfrm>
          <a:solidFill>
            <a:srgbClr val="993300"/>
          </a:solidFill>
        </p:grpSpPr>
        <p:sp>
          <p:nvSpPr>
            <p:cNvPr id="29" name="slide6_shape26"/>
            <p:cNvSpPr/>
            <p:nvPr/>
          </p:nvSpPr>
          <p:spPr>
            <a:xfrm>
              <a:off x="2580280" y="102367"/>
              <a:ext cx="465156" cy="739838"/>
            </a:xfrm>
            <a:custGeom>
              <a:avLst/>
              <a:rect l="l" t="t" r="r" b="b"/>
              <a:pathLst>
                <a:path w="641001" h="1019521">
                  <a:moveTo>
                    <a:pt x="320623" y="67542"/>
                  </a:moveTo>
                  <a:cubicBezTo>
                    <a:pt x="181064" y="67542"/>
                    <a:pt x="67929" y="180689"/>
                    <a:pt x="67929" y="320264"/>
                  </a:cubicBezTo>
                  <a:cubicBezTo>
                    <a:pt x="67929" y="459839"/>
                    <a:pt x="181064" y="572986"/>
                    <a:pt x="320623" y="572986"/>
                  </a:cubicBezTo>
                  <a:cubicBezTo>
                    <a:pt x="460182" y="572986"/>
                    <a:pt x="573317" y="459839"/>
                    <a:pt x="573317" y="320264"/>
                  </a:cubicBezTo>
                  <a:cubicBezTo>
                    <a:pt x="573317" y="180689"/>
                    <a:pt x="460182" y="67542"/>
                    <a:pt x="320623" y="67542"/>
                  </a:cubicBezTo>
                  <a:close/>
                  <a:moveTo>
                    <a:pt x="321566" y="0"/>
                  </a:moveTo>
                  <a:cubicBezTo>
                    <a:pt x="405920" y="0"/>
                    <a:pt x="490273" y="32180"/>
                    <a:pt x="554632" y="96539"/>
                  </a:cubicBezTo>
                  <a:cubicBezTo>
                    <a:pt x="683351" y="225258"/>
                    <a:pt x="655387" y="411061"/>
                    <a:pt x="554632" y="562671"/>
                  </a:cubicBezTo>
                  <a:cubicBezTo>
                    <a:pt x="449051" y="721543"/>
                    <a:pt x="405845" y="814267"/>
                    <a:pt x="321567" y="1019521"/>
                  </a:cubicBezTo>
                  <a:cubicBezTo>
                    <a:pt x="221616" y="801727"/>
                    <a:pt x="200353" y="734083"/>
                    <a:pt x="88501" y="562670"/>
                  </a:cubicBezTo>
                  <a:cubicBezTo>
                    <a:pt x="-18275" y="408873"/>
                    <a:pt x="-40218" y="225258"/>
                    <a:pt x="88501" y="96539"/>
                  </a:cubicBezTo>
                  <a:cubicBezTo>
                    <a:pt x="152860" y="32180"/>
                    <a:pt x="237213" y="0"/>
                    <a:pt x="321566" y="0"/>
                  </a:cubicBezTo>
                  <a:close/>
                </a:path>
              </a:pathLst>
            </a:custGeom>
            <a:solidFill>
              <a:srgbClr val="993300"/>
            </a:solidFill>
            <a:ln w="6350" cap="flat">
              <a:noFill/>
              <a:prstDash val="solid"/>
            </a:ln>
            <a:effectLst xmlns:a="http://schemas.openxmlformats.org/drawingml/2006/main"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marL="0" defTabSz="914400" latinLnBrk="1"/>
              <a:endParaRPr sz="2800" kern="1200">
                <a:solidFill>
                  <a:srgbClr val="9933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slide6_shape27"/>
            <p:cNvSpPr/>
            <p:nvPr/>
          </p:nvSpPr>
          <p:spPr>
            <a:xfrm>
              <a:off x="2706258" y="219037"/>
              <a:ext cx="213197" cy="212851"/>
            </a:xfrm>
            <a:custGeom>
              <a:avLst/>
              <a:rect l="l" t="t" r="r" b="b"/>
              <a:pathLst>
                <a:path w="1008112" h="1006475">
                  <a:moveTo>
                    <a:pt x="543272" y="753885"/>
                  </a:moveTo>
                  <a:lnTo>
                    <a:pt x="543272" y="897901"/>
                  </a:lnTo>
                  <a:lnTo>
                    <a:pt x="687288" y="897901"/>
                  </a:lnTo>
                  <a:lnTo>
                    <a:pt x="687288" y="753885"/>
                  </a:lnTo>
                  <a:close/>
                  <a:moveTo>
                    <a:pt x="320824" y="753885"/>
                  </a:moveTo>
                  <a:lnTo>
                    <a:pt x="320824" y="897901"/>
                  </a:lnTo>
                  <a:lnTo>
                    <a:pt x="464840" y="897901"/>
                  </a:lnTo>
                  <a:lnTo>
                    <a:pt x="464840" y="753885"/>
                  </a:lnTo>
                  <a:close/>
                  <a:moveTo>
                    <a:pt x="543272" y="537861"/>
                  </a:moveTo>
                  <a:lnTo>
                    <a:pt x="543272" y="681877"/>
                  </a:lnTo>
                  <a:lnTo>
                    <a:pt x="687288" y="681877"/>
                  </a:lnTo>
                  <a:lnTo>
                    <a:pt x="687288" y="537861"/>
                  </a:lnTo>
                  <a:close/>
                  <a:moveTo>
                    <a:pt x="320824" y="537861"/>
                  </a:moveTo>
                  <a:lnTo>
                    <a:pt x="320824" y="681877"/>
                  </a:lnTo>
                  <a:lnTo>
                    <a:pt x="464840" y="681877"/>
                  </a:lnTo>
                  <a:lnTo>
                    <a:pt x="464840" y="537861"/>
                  </a:lnTo>
                  <a:close/>
                  <a:moveTo>
                    <a:pt x="505897" y="200625"/>
                  </a:moveTo>
                  <a:lnTo>
                    <a:pt x="831956" y="526683"/>
                  </a:lnTo>
                  <a:lnTo>
                    <a:pt x="831956" y="1006475"/>
                  </a:lnTo>
                  <a:lnTo>
                    <a:pt x="727618" y="1006475"/>
                  </a:lnTo>
                  <a:lnTo>
                    <a:pt x="629252" y="1006475"/>
                  </a:lnTo>
                  <a:lnTo>
                    <a:pt x="382541" y="1006475"/>
                  </a:lnTo>
                  <a:lnTo>
                    <a:pt x="281125" y="1006475"/>
                  </a:lnTo>
                  <a:lnTo>
                    <a:pt x="179838" y="1006475"/>
                  </a:lnTo>
                  <a:lnTo>
                    <a:pt x="179838" y="526683"/>
                  </a:lnTo>
                  <a:lnTo>
                    <a:pt x="179838" y="526683"/>
                  </a:lnTo>
                  <a:close/>
                  <a:moveTo>
                    <a:pt x="159263" y="38314"/>
                  </a:moveTo>
                  <a:lnTo>
                    <a:pt x="294184" y="38314"/>
                  </a:lnTo>
                  <a:lnTo>
                    <a:pt x="294184" y="169431"/>
                  </a:lnTo>
                  <a:lnTo>
                    <a:pt x="159263" y="304351"/>
                  </a:lnTo>
                  <a:close/>
                  <a:moveTo>
                    <a:pt x="505897" y="2217"/>
                  </a:moveTo>
                  <a:lnTo>
                    <a:pt x="1008112" y="526683"/>
                  </a:lnTo>
                  <a:lnTo>
                    <a:pt x="905756" y="526683"/>
                  </a:lnTo>
                  <a:lnTo>
                    <a:pt x="505897" y="109108"/>
                  </a:lnTo>
                  <a:close/>
                  <a:moveTo>
                    <a:pt x="505897" y="0"/>
                  </a:moveTo>
                  <a:lnTo>
                    <a:pt x="505897" y="106892"/>
                  </a:lnTo>
                  <a:lnTo>
                    <a:pt x="103107" y="524466"/>
                  </a:lnTo>
                  <a:lnTo>
                    <a:pt x="0" y="524466"/>
                  </a:lnTo>
                  <a:close/>
                </a:path>
              </a:pathLst>
            </a:custGeom>
            <a:solidFill>
              <a:srgbClr val="993300"/>
            </a:solidFill>
            <a:ln w="6350" cap="flat">
              <a:noFill/>
              <a:prstDash val="solid"/>
            </a:ln>
            <a:effectLst xmlns:a="http://schemas.openxmlformats.org/drawingml/2006/main"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marL="0" defTabSz="914400" latinLnBrk="1"/>
              <a:endParaRPr sz="2800" kern="1200">
                <a:solidFill>
                  <a:srgbClr val="993300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1" name="slide6_shape28"/>
          <p:cNvSpPr/>
          <p:nvPr/>
        </p:nvSpPr>
        <p:spPr>
          <a:xfrm>
            <a:off x="6441615" y="1151571"/>
            <a:ext cx="1190642" cy="369332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l" marL="0" defTabSz="914400" latinLnBrk="1"/>
            <a:r>
              <a:rPr lang="ko-KR" altLang="en-US" sz="1800" b="1" kern="1200">
                <a:solidFill>
                  <a:srgbClr val="993300"/>
                </a:solidFill>
                <a:latin typeface="+mn-lt"/>
                <a:ea typeface="+mn-ea"/>
                <a:cs typeface="Arial"/>
              </a:rPr>
              <a:t>지점선택</a:t>
            </a:r>
          </a:p>
        </p:txBody>
      </p:sp>
      <p:cxnSp>
        <p:nvCxnSpPr>
          <p:cNvPr id="32" name="slide6_shape29"/>
          <p:cNvCxnSpPr/>
          <p:nvPr/>
        </p:nvCxnSpPr>
        <p:spPr>
          <a:xfrm flipV="1">
            <a:off x="5015186" y="1326015"/>
            <a:ext cx="720080" cy="10222"/>
          </a:xfrm>
          <a:prstGeom prst="straightConnector1">
            <a:avLst/>
          </a:prstGeom>
          <a:ln w="9525" cap="flat">
            <a:solidFill>
              <a:schemeClr val="dk1">
                <a:shade val="95000"/>
                <a:satMod val="105000"/>
              </a:schemeClr>
            </a:solidFill>
            <a:prstDash val="solid"/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lide6_shape30"/>
          <p:cNvCxnSpPr/>
          <p:nvPr/>
        </p:nvCxnSpPr>
        <p:spPr>
          <a:xfrm>
            <a:off x="7717445" y="1305734"/>
            <a:ext cx="715579" cy="0"/>
          </a:xfrm>
          <a:prstGeom prst="straightConnector1">
            <a:avLst/>
          </a:prstGeom>
          <a:ln w="9525" cap="flat">
            <a:solidFill>
              <a:schemeClr val="dk1">
                <a:shade val="95000"/>
                <a:satMod val="105000"/>
              </a:schemeClr>
            </a:solidFill>
            <a:prstDash val="solid"/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lide6_shape31"/>
          <p:cNvCxnSpPr/>
          <p:nvPr/>
        </p:nvCxnSpPr>
        <p:spPr>
          <a:xfrm flipV="1">
            <a:off x="153678" y="2021024"/>
            <a:ext cx="686856" cy="10367"/>
          </a:xfrm>
          <a:prstGeom prst="straightConnector1">
            <a:avLst/>
          </a:prstGeom>
          <a:ln w="9525" cap="flat">
            <a:solidFill>
              <a:schemeClr val="dk1">
                <a:shade val="95000"/>
                <a:satMod val="105000"/>
              </a:schemeClr>
            </a:solidFill>
            <a:prstDash val="solid"/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lide6_shape32"/>
          <p:cNvCxnSpPr/>
          <p:nvPr/>
        </p:nvCxnSpPr>
        <p:spPr>
          <a:xfrm>
            <a:off x="2795106" y="2093751"/>
            <a:ext cx="730205" cy="0"/>
          </a:xfrm>
          <a:prstGeom prst="straightConnector1">
            <a:avLst/>
          </a:prstGeom>
          <a:ln w="9525" cap="flat">
            <a:solidFill>
              <a:schemeClr val="dk1">
                <a:shade val="95000"/>
                <a:satMod val="105000"/>
              </a:schemeClr>
            </a:solidFill>
            <a:prstDash val="solid"/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lide6_shape33"/>
          <p:cNvCxnSpPr/>
          <p:nvPr/>
        </p:nvCxnSpPr>
        <p:spPr>
          <a:xfrm rot="5400000">
            <a:off x="1521390" y="2343587"/>
            <a:ext cx="733322" cy="659882"/>
          </a:xfrm>
          <a:prstGeom prst="bentConnector3">
            <a:avLst/>
          </a:prstGeom>
          <a:ln w="9525" cap="flat">
            <a:solidFill>
              <a:schemeClr val="dk1">
                <a:shade val="95000"/>
                <a:satMod val="105000"/>
              </a:schemeClr>
            </a:solidFill>
            <a:prstDash val="soli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lide6_shape34"/>
          <p:cNvCxnSpPr/>
          <p:nvPr/>
        </p:nvCxnSpPr>
        <p:spPr>
          <a:xfrm>
            <a:off x="2415628" y="2313412"/>
            <a:ext cx="0" cy="737321"/>
          </a:xfrm>
          <a:prstGeom prst="straightConnector1">
            <a:avLst/>
          </a:prstGeom>
          <a:ln w="9525" cap="flat">
            <a:solidFill>
              <a:schemeClr val="dk1">
                <a:shade val="95000"/>
                <a:satMod val="105000"/>
              </a:schemeClr>
            </a:solidFill>
            <a:prstDash val="solid"/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lide6_shape35"/>
          <p:cNvCxnSpPr/>
          <p:nvPr/>
        </p:nvCxnSpPr>
        <p:spPr>
          <a:xfrm>
            <a:off x="4470753" y="3387898"/>
            <a:ext cx="731218" cy="0"/>
          </a:xfrm>
          <a:prstGeom prst="straightConnector1">
            <a:avLst/>
          </a:prstGeom>
          <a:ln w="9525" cap="flat">
            <a:solidFill>
              <a:schemeClr val="dk1">
                <a:shade val="95000"/>
                <a:satMod val="105000"/>
              </a:schemeClr>
            </a:solidFill>
            <a:prstDash val="solid"/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lide6_shape36"/>
          <p:cNvCxnSpPr>
            <a:stCxn id="26" idx="3"/>
          </p:cNvCxnSpPr>
          <p:nvPr/>
        </p:nvCxnSpPr>
        <p:spPr>
          <a:xfrm>
            <a:off x="7589665" y="3422138"/>
            <a:ext cx="928908" cy="0"/>
          </a:xfrm>
          <a:prstGeom prst="straightConnector1">
            <a:avLst/>
          </a:prstGeom>
          <a:ln w="9525" cap="flat">
            <a:solidFill>
              <a:schemeClr val="dk1">
                <a:shade val="95000"/>
                <a:satMod val="105000"/>
              </a:schemeClr>
            </a:solidFill>
            <a:prstDash val="solid"/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lide6_shape37"/>
          <p:cNvCxnSpPr/>
          <p:nvPr/>
        </p:nvCxnSpPr>
        <p:spPr>
          <a:xfrm>
            <a:off x="222689" y="4512651"/>
            <a:ext cx="694081" cy="0"/>
          </a:xfrm>
          <a:prstGeom prst="straightConnector1">
            <a:avLst/>
          </a:prstGeom>
          <a:ln w="9525" cap="flat">
            <a:solidFill>
              <a:schemeClr val="dk1">
                <a:shade val="95000"/>
                <a:satMod val="105000"/>
              </a:schemeClr>
            </a:solidFill>
            <a:prstDash val="solid"/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slide6_shape38"/>
          <p:cNvSpPr/>
          <p:nvPr/>
        </p:nvSpPr>
        <p:spPr>
          <a:xfrm>
            <a:off x="1456956" y="4327985"/>
            <a:ext cx="1191114" cy="369332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l" marL="0" defTabSz="914400" latinLnBrk="1"/>
            <a:r>
              <a:rPr lang="ko-KR" altLang="en-US" sz="1800" b="1" kern="1200">
                <a:solidFill>
                  <a:srgbClr val="993300"/>
                </a:solidFill>
                <a:latin typeface="+mn-lt"/>
                <a:ea typeface="+mn-ea"/>
                <a:cs typeface="Arial"/>
              </a:rPr>
              <a:t>장바구니</a:t>
            </a:r>
          </a:p>
        </p:txBody>
      </p:sp>
      <p:cxnSp>
        <p:nvCxnSpPr>
          <p:cNvPr id="42" name="slide6_shape39"/>
          <p:cNvCxnSpPr>
            <a:stCxn id="41" idx="3"/>
            <a:endCxn id="23" idx="1"/>
          </p:cNvCxnSpPr>
          <p:nvPr/>
        </p:nvCxnSpPr>
        <p:spPr>
          <a:xfrm flipV="1">
            <a:off x="2648070" y="4512649"/>
            <a:ext cx="794510" cy="2"/>
          </a:xfrm>
          <a:prstGeom prst="straightConnector1">
            <a:avLst/>
          </a:prstGeom>
          <a:ln w="9525" cap="flat">
            <a:solidFill>
              <a:schemeClr val="dk1">
                <a:shade val="95000"/>
                <a:satMod val="105000"/>
              </a:schemeClr>
            </a:solidFill>
            <a:prstDash val="solid"/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slide6_shape40"/>
          <p:cNvSpPr/>
          <p:nvPr/>
        </p:nvSpPr>
        <p:spPr>
          <a:xfrm>
            <a:off x="6351275" y="4301269"/>
            <a:ext cx="1191114" cy="369332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l" marL="0" defTabSz="914400" latinLnBrk="1"/>
            <a:r>
              <a:rPr lang="ko-KR" altLang="en-US" sz="1800" b="1" kern="1200">
                <a:solidFill>
                  <a:srgbClr val="993300"/>
                </a:solidFill>
                <a:latin typeface="+mn-lt"/>
                <a:ea typeface="+mn-ea"/>
                <a:cs typeface="Arial"/>
              </a:rPr>
              <a:t>결제</a:t>
            </a:r>
          </a:p>
        </p:txBody>
      </p:sp>
      <p:cxnSp>
        <p:nvCxnSpPr>
          <p:cNvPr id="44" name="slide6_shape41"/>
          <p:cNvCxnSpPr/>
          <p:nvPr/>
        </p:nvCxnSpPr>
        <p:spPr>
          <a:xfrm>
            <a:off x="1617041" y="3849141"/>
            <a:ext cx="2293810" cy="516869"/>
          </a:xfrm>
          <a:prstGeom prst="bentConnector3">
            <a:avLst/>
          </a:prstGeom>
          <a:ln w="9525" cap="flat">
            <a:solidFill>
              <a:schemeClr val="accent1">
                <a:shade val="95000"/>
                <a:satMod val="105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lide6_shape42"/>
          <p:cNvCxnSpPr/>
          <p:nvPr/>
        </p:nvCxnSpPr>
        <p:spPr>
          <a:xfrm flipH="1" rot="16200000">
            <a:off x="3813266" y="3109159"/>
            <a:ext cx="1949517" cy="288032"/>
          </a:xfrm>
          <a:prstGeom prst="bentConnector3">
            <a:avLst/>
          </a:prstGeom>
          <a:ln w="9525" cap="flat">
            <a:solidFill>
              <a:schemeClr val="accent1">
                <a:shade val="95000"/>
                <a:satMod val="105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slide6_shape43"/>
          <p:cNvSpPr/>
          <p:nvPr/>
        </p:nvSpPr>
        <p:spPr>
          <a:xfrm>
            <a:off x="4235637" y="4162590"/>
            <a:ext cx="1559097" cy="646690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l" marL="0" defTabSz="914400" latinLnBrk="1"/>
            <a:r>
              <a:rPr lang="ko-KR" altLang="en-US" sz="1800" b="1" kern="1200">
                <a:solidFill>
                  <a:srgbClr val="993300"/>
                </a:solidFill>
                <a:latin typeface="+mn-lt"/>
                <a:ea typeface="+mn-ea"/>
                <a:cs typeface="Arial"/>
              </a:rPr>
              <a:t>포인트</a:t>
            </a:r>
            <a:r>
              <a:rPr lang="en-US" altLang="ko-KR" sz="1800" b="1" kern="1200">
                <a:solidFill>
                  <a:srgbClr val="993300"/>
                </a:solidFill>
                <a:latin typeface="+mn-lt"/>
                <a:ea typeface="+mn-ea"/>
                <a:cs typeface="Arial"/>
              </a:rPr>
              <a:t>/</a:t>
            </a:r>
            <a:r>
              <a:rPr lang="ko-KR" altLang="en-US" sz="1800" b="1" kern="1200">
                <a:solidFill>
                  <a:srgbClr val="993300"/>
                </a:solidFill>
                <a:latin typeface="+mn-lt"/>
                <a:ea typeface="+mn-ea"/>
                <a:cs typeface="Arial"/>
              </a:rPr>
              <a:t>할인쿠폰정립</a:t>
            </a:r>
          </a:p>
        </p:txBody>
      </p:sp>
      <p:sp>
        <p:nvSpPr>
          <p:cNvPr id="47" name="slide6_shape44"/>
          <p:cNvSpPr/>
          <p:nvPr/>
        </p:nvSpPr>
        <p:spPr>
          <a:xfrm>
            <a:off x="6281689" y="4122275"/>
            <a:ext cx="106617" cy="756719"/>
          </a:xfrm>
          <a:prstGeom prst="rect">
            <a:avLst/>
          </a:prstGeom>
          <a:gradFill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25400" cap="flat">
            <a:noFill/>
            <a:prstDash val="solid"/>
          </a:ln>
          <a:effectLst xmlns:a="http://schemas.openxmlformats.org/drawingml/2006/main"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8" name="slide6_shape45"/>
          <p:cNvSpPr/>
          <p:nvPr/>
        </p:nvSpPr>
        <p:spPr>
          <a:xfrm>
            <a:off x="5706434" y="4301269"/>
            <a:ext cx="507468" cy="369332"/>
          </a:xfrm>
          <a:prstGeom prst="rect">
            <a:avLst/>
          </a:prstGeom>
          <a:noFill/>
        </p:spPr>
        <p:txBody>
          <a:bodyPr wrap="square" anchor="ctr">
            <a:spAutoFit xmlns:a="http://schemas.openxmlformats.org/drawingml/2006/main"/>
          </a:bodyPr>
          <a:lstStyle/>
          <a:p>
            <a:pPr algn="ctr" marL="0" defTabSz="914400" latinLnBrk="1"/>
            <a:r>
              <a:rPr lang="en-US" altLang="ko-KR" sz="1800" b="1" kern="1200">
                <a:solidFill>
                  <a:srgbClr val="993300"/>
                </a:solidFill>
                <a:latin typeface="+mn-lt"/>
                <a:ea typeface="+mn-ea"/>
                <a:cs typeface="Arial"/>
              </a:rPr>
              <a:t>10</a:t>
            </a:r>
            <a:endParaRPr sz="1800" b="1" kern="1200">
              <a:solidFill>
                <a:srgbClr val="993300"/>
              </a:solidFill>
              <a:latin typeface="+mn-lt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8000">
              <a:srgbClr val="fee7f2"/>
            </a:gs>
            <a:gs pos="5000">
              <a:srgbClr val="fac77d"/>
            </a:gs>
            <a:gs pos="86000">
              <a:srgbClr val="fba97d"/>
            </a:gs>
            <a:gs pos="88000">
              <a:srgbClr val="fbd49c"/>
            </a:gs>
            <a:gs pos="85000">
              <a:srgbClr val="fee7f2"/>
            </a:gs>
          </a:gsLst>
          <a:lin ang="2700000" scaled="1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7_shape1"/>
          <p:cNvSpPr/>
          <p:nvPr/>
        </p:nvSpPr>
        <p:spPr>
          <a:xfrm>
            <a:off x="3779912" y="1419622"/>
            <a:ext cx="1296144" cy="1081050"/>
          </a:xfrm>
          <a:custGeom>
            <a:avLst/>
            <a:rect l="l" t="t" r="r" b="b"/>
            <a:pathLst>
              <a:path w="2075151" h="2084561">
                <a:moveTo>
                  <a:pt x="687322" y="720390"/>
                </a:moveTo>
                <a:lnTo>
                  <a:pt x="792251" y="1226101"/>
                </a:lnTo>
                <a:lnTo>
                  <a:pt x="654923" y="1226101"/>
                </a:lnTo>
                <a:lnTo>
                  <a:pt x="519418" y="720390"/>
                </a:lnTo>
                <a:close/>
                <a:moveTo>
                  <a:pt x="1088790" y="720390"/>
                </a:moveTo>
                <a:lnTo>
                  <a:pt x="1088790" y="1226101"/>
                </a:lnTo>
                <a:lnTo>
                  <a:pt x="981085" y="1226101"/>
                </a:lnTo>
                <a:lnTo>
                  <a:pt x="876156" y="720390"/>
                </a:lnTo>
                <a:close/>
                <a:moveTo>
                  <a:pt x="1470928" y="720390"/>
                </a:moveTo>
                <a:lnTo>
                  <a:pt x="1399467" y="1226101"/>
                </a:lnTo>
                <a:lnTo>
                  <a:pt x="1273686" y="1226101"/>
                </a:lnTo>
                <a:lnTo>
                  <a:pt x="1273686" y="720390"/>
                </a:lnTo>
                <a:close/>
                <a:moveTo>
                  <a:pt x="1858098" y="720390"/>
                </a:moveTo>
                <a:lnTo>
                  <a:pt x="1704623" y="1226101"/>
                </a:lnTo>
                <a:lnTo>
                  <a:pt x="1586200" y="1226101"/>
                </a:lnTo>
                <a:lnTo>
                  <a:pt x="1657660" y="720390"/>
                </a:lnTo>
                <a:close/>
                <a:moveTo>
                  <a:pt x="326390" y="0"/>
                </a:moveTo>
                <a:lnTo>
                  <a:pt x="289467" y="9893"/>
                </a:lnTo>
                <a:lnTo>
                  <a:pt x="0" y="9893"/>
                </a:lnTo>
                <a:lnTo>
                  <a:pt x="0" y="194789"/>
                </a:lnTo>
                <a:lnTo>
                  <a:pt x="187165" y="194789"/>
                </a:lnTo>
                <a:lnTo>
                  <a:pt x="603775" y="1749601"/>
                </a:lnTo>
                <a:cubicBezTo>
                  <a:pt x="548018" y="1778252"/>
                  <a:pt x="511419" y="1836815"/>
                  <a:pt x="511419" y="1903926"/>
                </a:cubicBezTo>
                <a:cubicBezTo>
                  <a:pt x="511419" y="2003688"/>
                  <a:pt x="592292" y="2084561"/>
                  <a:pt x="692054" y="2084561"/>
                </a:cubicBezTo>
                <a:cubicBezTo>
                  <a:pt x="791816" y="2084561"/>
                  <a:pt x="872689" y="2003688"/>
                  <a:pt x="872689" y="1903926"/>
                </a:cubicBezTo>
                <a:cubicBezTo>
                  <a:pt x="872689" y="1844787"/>
                  <a:pt x="844269" y="1792285"/>
                  <a:pt x="798470" y="1761829"/>
                </a:cubicBezTo>
                <a:lnTo>
                  <a:pt x="797088" y="1756669"/>
                </a:lnTo>
                <a:lnTo>
                  <a:pt x="1597741" y="1756669"/>
                </a:lnTo>
                <a:cubicBezTo>
                  <a:pt x="1547621" y="1786323"/>
                  <a:pt x="1515869" y="1841417"/>
                  <a:pt x="1515869" y="1903926"/>
                </a:cubicBezTo>
                <a:cubicBezTo>
                  <a:pt x="1515869" y="2003688"/>
                  <a:pt x="1596742" y="2084561"/>
                  <a:pt x="1696504" y="2084561"/>
                </a:cubicBezTo>
                <a:cubicBezTo>
                  <a:pt x="1796266" y="2084561"/>
                  <a:pt x="1877139" y="2003688"/>
                  <a:pt x="1877139" y="1903926"/>
                </a:cubicBezTo>
                <a:cubicBezTo>
                  <a:pt x="1877139" y="1839781"/>
                  <a:pt x="1843704" y="1783446"/>
                  <a:pt x="1791551" y="1754164"/>
                </a:cubicBezTo>
                <a:lnTo>
                  <a:pt x="1791551" y="1571773"/>
                </a:lnTo>
                <a:lnTo>
                  <a:pt x="747545" y="1571773"/>
                </a:lnTo>
                <a:lnTo>
                  <a:pt x="704465" y="1410997"/>
                </a:lnTo>
                <a:lnTo>
                  <a:pt x="1746053" y="1410997"/>
                </a:lnTo>
                <a:lnTo>
                  <a:pt x="1746942" y="1411267"/>
                </a:lnTo>
                <a:cubicBezTo>
                  <a:pt x="1794837" y="1425803"/>
                  <a:pt x="1845447" y="1398759"/>
                  <a:pt x="1859982" y="1350864"/>
                </a:cubicBezTo>
                <a:lnTo>
                  <a:pt x="2071222" y="654816"/>
                </a:lnTo>
                <a:cubicBezTo>
                  <a:pt x="2085757" y="606922"/>
                  <a:pt x="2058714" y="556312"/>
                  <a:pt x="2010819" y="541777"/>
                </a:cubicBezTo>
                <a:lnTo>
                  <a:pt x="2007334" y="540719"/>
                </a:lnTo>
                <a:cubicBezTo>
                  <a:pt x="1997276" y="537666"/>
                  <a:pt x="1987098" y="536448"/>
                  <a:pt x="1977200" y="537834"/>
                </a:cubicBezTo>
                <a:lnTo>
                  <a:pt x="1977200" y="535494"/>
                </a:lnTo>
                <a:lnTo>
                  <a:pt x="469875" y="535494"/>
                </a:lnTo>
                <a:close/>
              </a:path>
            </a:pathLst>
          </a:custGeom>
          <a:solidFill>
            <a:srgbClr val="993300"/>
          </a:solidFill>
          <a:ln w="25400" cap="flat">
            <a:noFill/>
            <a:prstDash val="solid"/>
          </a:ln>
          <a:effectLst xmlns:a="http://schemas.openxmlformats.org/drawingml/2006/main"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rgbClr val="9933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7_shape2"/>
          <p:cNvSpPr/>
          <p:nvPr>
            <p:ph type="body" sz="quarter" idx="10"/>
          </p:nvPr>
        </p:nvSpPr>
        <p:spPr>
          <a:xfrm>
            <a:off x="0" y="2715766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marL="0" indent="0">
              <a:buNone/>
              <a:defRPr sz="3600" b="0" baseline="0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pPr algn="ctr" marL="0" indent="0" lvl="0" defTabSz="914400" latinLnBrk="1">
              <a:spcBef>
                <a:spcPct val="20000"/>
              </a:spcBef>
              <a:buNone/>
            </a:pPr>
            <a:r>
              <a:rPr lang="ko-KR" altLang="en-US" sz="4000" b="1" baseline="0" kern="1200">
                <a:solidFill>
                  <a:srgbClr val="993300"/>
                </a:solidFill>
                <a:latin typeface="+mj-lt"/>
                <a:ea typeface="+mn-ea"/>
                <a:cs typeface="Arial"/>
              </a:rPr>
              <a:t>프로그램</a:t>
            </a:r>
            <a:r>
              <a:rPr lang="en-US" altLang="en-US" sz="4000" b="1" baseline="0" kern="1200">
                <a:solidFill>
                  <a:srgbClr val="993300"/>
                </a:solidFill>
                <a:latin typeface="+mj-lt"/>
                <a:ea typeface="+mn-ea"/>
                <a:cs typeface="Arial"/>
              </a:rPr>
              <a:t> </a:t>
            </a:r>
            <a:r>
              <a:rPr lang="ko-KR" altLang="en-US" sz="4000" b="1" baseline="0" kern="1200">
                <a:solidFill>
                  <a:srgbClr val="993300"/>
                </a:solidFill>
                <a:latin typeface="+mj-lt"/>
                <a:ea typeface="+mn-ea"/>
                <a:cs typeface="Arial"/>
              </a:rPr>
              <a:t>화면</a:t>
            </a:r>
            <a:endParaRPr sz="4000" b="1" baseline="0" kern="1200">
              <a:solidFill>
                <a:srgbClr val="993300"/>
              </a:solidFill>
              <a:latin typeface="+mj-lt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8000">
              <a:srgbClr val="fee7f2"/>
            </a:gs>
            <a:gs pos="5000">
              <a:srgbClr val="fac77d"/>
            </a:gs>
            <a:gs pos="86000">
              <a:srgbClr val="fba97d"/>
            </a:gs>
            <a:gs pos="88000">
              <a:srgbClr val="fbd49c"/>
            </a:gs>
            <a:gs pos="85000">
              <a:srgbClr val="fee7f2"/>
            </a:gs>
          </a:gsLst>
          <a:lin ang="2700000" scaled="1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8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89536" y="339502"/>
            <a:ext cx="5040560" cy="338142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8_shape1"/>
          <p:cNvSpPr/>
          <p:nvPr/>
        </p:nvSpPr>
        <p:spPr>
          <a:xfrm>
            <a:off x="323528" y="123478"/>
            <a:ext cx="720080" cy="649002"/>
          </a:xfrm>
          <a:custGeom>
            <a:avLst/>
            <a:rect l="l" t="t" r="r" b="b"/>
            <a:pathLst>
              <a:path w="2075151" h="2084561">
                <a:moveTo>
                  <a:pt x="687322" y="720390"/>
                </a:moveTo>
                <a:lnTo>
                  <a:pt x="792251" y="1226101"/>
                </a:lnTo>
                <a:lnTo>
                  <a:pt x="654923" y="1226101"/>
                </a:lnTo>
                <a:lnTo>
                  <a:pt x="519418" y="720390"/>
                </a:lnTo>
                <a:close/>
                <a:moveTo>
                  <a:pt x="1088790" y="720390"/>
                </a:moveTo>
                <a:lnTo>
                  <a:pt x="1088790" y="1226101"/>
                </a:lnTo>
                <a:lnTo>
                  <a:pt x="981085" y="1226101"/>
                </a:lnTo>
                <a:lnTo>
                  <a:pt x="876156" y="720390"/>
                </a:lnTo>
                <a:close/>
                <a:moveTo>
                  <a:pt x="1470928" y="720390"/>
                </a:moveTo>
                <a:lnTo>
                  <a:pt x="1399467" y="1226101"/>
                </a:lnTo>
                <a:lnTo>
                  <a:pt x="1273686" y="1226101"/>
                </a:lnTo>
                <a:lnTo>
                  <a:pt x="1273686" y="720390"/>
                </a:lnTo>
                <a:close/>
                <a:moveTo>
                  <a:pt x="1858098" y="720390"/>
                </a:moveTo>
                <a:lnTo>
                  <a:pt x="1704623" y="1226101"/>
                </a:lnTo>
                <a:lnTo>
                  <a:pt x="1586200" y="1226101"/>
                </a:lnTo>
                <a:lnTo>
                  <a:pt x="1657660" y="720390"/>
                </a:lnTo>
                <a:close/>
                <a:moveTo>
                  <a:pt x="326390" y="0"/>
                </a:moveTo>
                <a:lnTo>
                  <a:pt x="289467" y="9893"/>
                </a:lnTo>
                <a:lnTo>
                  <a:pt x="0" y="9893"/>
                </a:lnTo>
                <a:lnTo>
                  <a:pt x="0" y="194789"/>
                </a:lnTo>
                <a:lnTo>
                  <a:pt x="187165" y="194789"/>
                </a:lnTo>
                <a:lnTo>
                  <a:pt x="603775" y="1749601"/>
                </a:lnTo>
                <a:cubicBezTo>
                  <a:pt x="548018" y="1778252"/>
                  <a:pt x="511419" y="1836815"/>
                  <a:pt x="511419" y="1903926"/>
                </a:cubicBezTo>
                <a:cubicBezTo>
                  <a:pt x="511419" y="2003688"/>
                  <a:pt x="592292" y="2084561"/>
                  <a:pt x="692054" y="2084561"/>
                </a:cubicBezTo>
                <a:cubicBezTo>
                  <a:pt x="791816" y="2084561"/>
                  <a:pt x="872689" y="2003688"/>
                  <a:pt x="872689" y="1903926"/>
                </a:cubicBezTo>
                <a:cubicBezTo>
                  <a:pt x="872689" y="1844787"/>
                  <a:pt x="844269" y="1792285"/>
                  <a:pt x="798470" y="1761829"/>
                </a:cubicBezTo>
                <a:lnTo>
                  <a:pt x="797088" y="1756669"/>
                </a:lnTo>
                <a:lnTo>
                  <a:pt x="1597741" y="1756669"/>
                </a:lnTo>
                <a:cubicBezTo>
                  <a:pt x="1547621" y="1786323"/>
                  <a:pt x="1515869" y="1841417"/>
                  <a:pt x="1515869" y="1903926"/>
                </a:cubicBezTo>
                <a:cubicBezTo>
                  <a:pt x="1515869" y="2003688"/>
                  <a:pt x="1596742" y="2084561"/>
                  <a:pt x="1696504" y="2084561"/>
                </a:cubicBezTo>
                <a:cubicBezTo>
                  <a:pt x="1796266" y="2084561"/>
                  <a:pt x="1877139" y="2003688"/>
                  <a:pt x="1877139" y="1903926"/>
                </a:cubicBezTo>
                <a:cubicBezTo>
                  <a:pt x="1877139" y="1839781"/>
                  <a:pt x="1843704" y="1783446"/>
                  <a:pt x="1791551" y="1754164"/>
                </a:cubicBezTo>
                <a:lnTo>
                  <a:pt x="1791551" y="1571773"/>
                </a:lnTo>
                <a:lnTo>
                  <a:pt x="747545" y="1571773"/>
                </a:lnTo>
                <a:lnTo>
                  <a:pt x="704465" y="1410997"/>
                </a:lnTo>
                <a:lnTo>
                  <a:pt x="1746053" y="1410997"/>
                </a:lnTo>
                <a:lnTo>
                  <a:pt x="1746942" y="1411267"/>
                </a:lnTo>
                <a:cubicBezTo>
                  <a:pt x="1794837" y="1425803"/>
                  <a:pt x="1845447" y="1398759"/>
                  <a:pt x="1859982" y="1350864"/>
                </a:cubicBezTo>
                <a:lnTo>
                  <a:pt x="2071222" y="654816"/>
                </a:lnTo>
                <a:cubicBezTo>
                  <a:pt x="2085757" y="606922"/>
                  <a:pt x="2058714" y="556312"/>
                  <a:pt x="2010819" y="541777"/>
                </a:cubicBezTo>
                <a:lnTo>
                  <a:pt x="2007334" y="540719"/>
                </a:lnTo>
                <a:cubicBezTo>
                  <a:pt x="1997276" y="537666"/>
                  <a:pt x="1987098" y="536448"/>
                  <a:pt x="1977200" y="537834"/>
                </a:cubicBezTo>
                <a:lnTo>
                  <a:pt x="1977200" y="535494"/>
                </a:lnTo>
                <a:lnTo>
                  <a:pt x="469875" y="535494"/>
                </a:lnTo>
                <a:close/>
              </a:path>
            </a:pathLst>
          </a:custGeom>
          <a:solidFill>
            <a:srgbClr val="993300"/>
          </a:solidFill>
          <a:ln w="25400" cap="flat">
            <a:noFill/>
            <a:prstDash val="solid"/>
          </a:ln>
          <a:effectLst xmlns:a="http://schemas.openxmlformats.org/drawingml/2006/main"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rgbClr val="99330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slide8_picture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0830" y="267494"/>
            <a:ext cx="2887310" cy="18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8_shape2"/>
          <p:cNvSpPr/>
          <p:nvPr/>
        </p:nvSpPr>
        <p:spPr>
          <a:xfrm>
            <a:off x="647800" y="1491630"/>
            <a:ext cx="1152128" cy="576064"/>
          </a:xfrm>
          <a:prstGeom prst="ellipse">
            <a:avLst/>
          </a:prstGeom>
          <a:noFill/>
          <a:ln w="25400" cap="flat">
            <a:solidFill>
              <a:srgbClr val="993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slide8_shape3"/>
          <p:cNvSpPr/>
          <p:nvPr/>
        </p:nvSpPr>
        <p:spPr>
          <a:xfrm>
            <a:off x="3593480" y="3144861"/>
            <a:ext cx="1080120" cy="576065"/>
          </a:xfrm>
          <a:prstGeom prst="ellipse">
            <a:avLst/>
          </a:prstGeom>
          <a:noFill/>
          <a:ln w="25400" cap="flat">
            <a:solidFill>
              <a:srgbClr val="993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slide8_shape4"/>
          <p:cNvSpPr/>
          <p:nvPr/>
        </p:nvSpPr>
        <p:spPr>
          <a:xfrm>
            <a:off x="3635896" y="1454149"/>
            <a:ext cx="1080120" cy="576065"/>
          </a:xfrm>
          <a:prstGeom prst="ellipse">
            <a:avLst/>
          </a:prstGeom>
          <a:noFill/>
          <a:ln w="25400" cap="flat">
            <a:solidFill>
              <a:srgbClr val="993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slide8_picture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9553" y="2160825"/>
            <a:ext cx="3104940" cy="28591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8_shape5"/>
          <p:cNvSpPr/>
          <p:nvPr/>
        </p:nvSpPr>
        <p:spPr>
          <a:xfrm>
            <a:off x="1315959" y="4011910"/>
            <a:ext cx="1152128" cy="576064"/>
          </a:xfrm>
          <a:prstGeom prst="ellipse">
            <a:avLst/>
          </a:prstGeom>
          <a:noFill/>
          <a:ln w="25400" cap="flat">
            <a:solidFill>
              <a:srgbClr val="993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nppt_16225157951542183"/>
          <p:cNvSpPr/>
          <p:nvPr/>
        </p:nvSpPr>
        <p:spPr>
          <a:xfrm>
            <a:off x="4820096" y="4405055"/>
            <a:ext cx="3810000" cy="366361"/>
          </a:xfrm>
          <a:prstGeom prst="rect">
            <a:avLst/>
          </a:prstGeom>
          <a:noFill/>
          <a:ln w="25400" cap="flat">
            <a:noFill/>
            <a:prstDash val="solid"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cs"/>
                <a:ea typeface="+mn-cs"/>
              </a:rPr>
              <a:t>로그인 및 회원 가입 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8000">
              <a:srgbClr val="fee7f2"/>
            </a:gs>
            <a:gs pos="5000">
              <a:srgbClr val="fac77d"/>
            </a:gs>
            <a:gs pos="86000">
              <a:srgbClr val="fba97d"/>
            </a:gs>
            <a:gs pos="88000">
              <a:srgbClr val="fbd49c"/>
            </a:gs>
            <a:gs pos="85000">
              <a:srgbClr val="fee7f2"/>
            </a:gs>
          </a:gsLst>
          <a:lin ang="2700000" scaled="1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9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504" y="123478"/>
            <a:ext cx="3348537" cy="3024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slide9_picture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04455" y="123478"/>
            <a:ext cx="3315047" cy="296897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9_shape1"/>
          <p:cNvSpPr/>
          <p:nvPr/>
        </p:nvSpPr>
        <p:spPr>
          <a:xfrm>
            <a:off x="179512" y="1347614"/>
            <a:ext cx="1152128" cy="576064"/>
          </a:xfrm>
          <a:prstGeom prst="ellipse">
            <a:avLst/>
          </a:prstGeom>
          <a:noFill/>
          <a:ln w="25400" cap="flat">
            <a:solidFill>
              <a:srgbClr val="993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9_shape2"/>
          <p:cNvSpPr/>
          <p:nvPr/>
        </p:nvSpPr>
        <p:spPr>
          <a:xfrm>
            <a:off x="3635896" y="2427734"/>
            <a:ext cx="1152128" cy="576064"/>
          </a:xfrm>
          <a:prstGeom prst="ellipse">
            <a:avLst/>
          </a:prstGeom>
          <a:noFill/>
          <a:ln w="25400" cap="flat">
            <a:solidFill>
              <a:srgbClr val="993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slide9_shape3"/>
          <p:cNvSpPr/>
          <p:nvPr/>
        </p:nvSpPr>
        <p:spPr>
          <a:xfrm>
            <a:off x="8100392" y="339502"/>
            <a:ext cx="720080" cy="649002"/>
          </a:xfrm>
          <a:custGeom>
            <a:avLst/>
            <a:rect l="l" t="t" r="r" b="b"/>
            <a:pathLst>
              <a:path w="2075151" h="2084561">
                <a:moveTo>
                  <a:pt x="687322" y="720390"/>
                </a:moveTo>
                <a:lnTo>
                  <a:pt x="792251" y="1226101"/>
                </a:lnTo>
                <a:lnTo>
                  <a:pt x="654923" y="1226101"/>
                </a:lnTo>
                <a:lnTo>
                  <a:pt x="519418" y="720390"/>
                </a:lnTo>
                <a:close/>
                <a:moveTo>
                  <a:pt x="1088790" y="720390"/>
                </a:moveTo>
                <a:lnTo>
                  <a:pt x="1088790" y="1226101"/>
                </a:lnTo>
                <a:lnTo>
                  <a:pt x="981085" y="1226101"/>
                </a:lnTo>
                <a:lnTo>
                  <a:pt x="876156" y="720390"/>
                </a:lnTo>
                <a:close/>
                <a:moveTo>
                  <a:pt x="1470928" y="720390"/>
                </a:moveTo>
                <a:lnTo>
                  <a:pt x="1399467" y="1226101"/>
                </a:lnTo>
                <a:lnTo>
                  <a:pt x="1273686" y="1226101"/>
                </a:lnTo>
                <a:lnTo>
                  <a:pt x="1273686" y="720390"/>
                </a:lnTo>
                <a:close/>
                <a:moveTo>
                  <a:pt x="1858098" y="720390"/>
                </a:moveTo>
                <a:lnTo>
                  <a:pt x="1704623" y="1226101"/>
                </a:lnTo>
                <a:lnTo>
                  <a:pt x="1586200" y="1226101"/>
                </a:lnTo>
                <a:lnTo>
                  <a:pt x="1657660" y="720390"/>
                </a:lnTo>
                <a:close/>
                <a:moveTo>
                  <a:pt x="326390" y="0"/>
                </a:moveTo>
                <a:lnTo>
                  <a:pt x="289467" y="9893"/>
                </a:lnTo>
                <a:lnTo>
                  <a:pt x="0" y="9893"/>
                </a:lnTo>
                <a:lnTo>
                  <a:pt x="0" y="194789"/>
                </a:lnTo>
                <a:lnTo>
                  <a:pt x="187165" y="194789"/>
                </a:lnTo>
                <a:lnTo>
                  <a:pt x="603775" y="1749601"/>
                </a:lnTo>
                <a:cubicBezTo>
                  <a:pt x="548018" y="1778252"/>
                  <a:pt x="511419" y="1836815"/>
                  <a:pt x="511419" y="1903926"/>
                </a:cubicBezTo>
                <a:cubicBezTo>
                  <a:pt x="511419" y="2003688"/>
                  <a:pt x="592292" y="2084561"/>
                  <a:pt x="692054" y="2084561"/>
                </a:cubicBezTo>
                <a:cubicBezTo>
                  <a:pt x="791816" y="2084561"/>
                  <a:pt x="872689" y="2003688"/>
                  <a:pt x="872689" y="1903926"/>
                </a:cubicBezTo>
                <a:cubicBezTo>
                  <a:pt x="872689" y="1844787"/>
                  <a:pt x="844269" y="1792285"/>
                  <a:pt x="798470" y="1761829"/>
                </a:cubicBezTo>
                <a:lnTo>
                  <a:pt x="797088" y="1756669"/>
                </a:lnTo>
                <a:lnTo>
                  <a:pt x="1597741" y="1756669"/>
                </a:lnTo>
                <a:cubicBezTo>
                  <a:pt x="1547621" y="1786323"/>
                  <a:pt x="1515869" y="1841417"/>
                  <a:pt x="1515869" y="1903926"/>
                </a:cubicBezTo>
                <a:cubicBezTo>
                  <a:pt x="1515869" y="2003688"/>
                  <a:pt x="1596742" y="2084561"/>
                  <a:pt x="1696504" y="2084561"/>
                </a:cubicBezTo>
                <a:cubicBezTo>
                  <a:pt x="1796266" y="2084561"/>
                  <a:pt x="1877139" y="2003688"/>
                  <a:pt x="1877139" y="1903926"/>
                </a:cubicBezTo>
                <a:cubicBezTo>
                  <a:pt x="1877139" y="1839781"/>
                  <a:pt x="1843704" y="1783446"/>
                  <a:pt x="1791551" y="1754164"/>
                </a:cubicBezTo>
                <a:lnTo>
                  <a:pt x="1791551" y="1571773"/>
                </a:lnTo>
                <a:lnTo>
                  <a:pt x="747545" y="1571773"/>
                </a:lnTo>
                <a:lnTo>
                  <a:pt x="704465" y="1410997"/>
                </a:lnTo>
                <a:lnTo>
                  <a:pt x="1746053" y="1410997"/>
                </a:lnTo>
                <a:lnTo>
                  <a:pt x="1746942" y="1411267"/>
                </a:lnTo>
                <a:cubicBezTo>
                  <a:pt x="1794837" y="1425803"/>
                  <a:pt x="1845447" y="1398759"/>
                  <a:pt x="1859982" y="1350864"/>
                </a:cubicBezTo>
                <a:lnTo>
                  <a:pt x="2071222" y="654816"/>
                </a:lnTo>
                <a:cubicBezTo>
                  <a:pt x="2085757" y="606922"/>
                  <a:pt x="2058714" y="556312"/>
                  <a:pt x="2010819" y="541777"/>
                </a:cubicBezTo>
                <a:lnTo>
                  <a:pt x="2007334" y="540719"/>
                </a:lnTo>
                <a:cubicBezTo>
                  <a:pt x="1997276" y="537666"/>
                  <a:pt x="1987098" y="536448"/>
                  <a:pt x="1977200" y="537834"/>
                </a:cubicBezTo>
                <a:lnTo>
                  <a:pt x="1977200" y="535494"/>
                </a:lnTo>
                <a:lnTo>
                  <a:pt x="469875" y="535494"/>
                </a:lnTo>
                <a:close/>
              </a:path>
            </a:pathLst>
          </a:custGeom>
          <a:solidFill>
            <a:srgbClr val="993300"/>
          </a:solidFill>
          <a:ln w="25400" cap="flat">
            <a:noFill/>
            <a:prstDash val="solid"/>
          </a:ln>
          <a:effectLst xmlns:a="http://schemas.openxmlformats.org/drawingml/2006/main"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rgbClr val="99330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slide9_picture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33528" y="1995686"/>
            <a:ext cx="3665424" cy="288032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lide9_shape4"/>
          <p:cNvSpPr/>
          <p:nvPr/>
        </p:nvSpPr>
        <p:spPr>
          <a:xfrm>
            <a:off x="7020272" y="3435846"/>
            <a:ext cx="1152128" cy="576064"/>
          </a:xfrm>
          <a:prstGeom prst="ellipse">
            <a:avLst/>
          </a:prstGeom>
          <a:noFill/>
          <a:ln w="25400" cap="flat">
            <a:solidFill>
              <a:srgbClr val="993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nppt_16225157951542343"/>
          <p:cNvSpPr/>
          <p:nvPr/>
        </p:nvSpPr>
        <p:spPr>
          <a:xfrm>
            <a:off x="401960" y="4395313"/>
            <a:ext cx="3810000" cy="366361"/>
          </a:xfrm>
          <a:prstGeom prst="rect">
            <a:avLst/>
          </a:prstGeom>
          <a:noFill/>
          <a:ln w="25400" cap="flat">
            <a:noFill/>
            <a:prstDash val="solid"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800">
                <a:solidFill>
                  <a:srgbClr val="000000"/>
                </a:solidFill>
                <a:latin typeface="+mn-ea"/>
                <a:ea typeface="+mn-ea"/>
              </a:rPr>
              <a:t>아이디/비밀번호 찾기 , 지점 선택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784a1"/>
      </a:accent1>
      <a:accent2>
        <a:srgbClr val="4784a1"/>
      </a:accent2>
      <a:accent3>
        <a:srgbClr val="4784a1"/>
      </a:accent3>
      <a:accent4>
        <a:srgbClr val="4784a1"/>
      </a:accent4>
      <a:accent5>
        <a:srgbClr val="4784a1"/>
      </a:accent5>
      <a:accent6>
        <a:srgbClr val="4784a1"/>
      </a:accent6>
      <a:hlink>
        <a:srgbClr val="3f3f3f"/>
      </a:hlink>
      <a:folHlink>
        <a:srgbClr val="3f3f3f"/>
      </a:folHlink>
    </a:clrScheme>
    <a:fontScheme name="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 xmlns:a="http://schemas.openxmlformats.org/drawingml/2006/main"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 xmlns:a="http://schemas.openxmlformats.org/drawingml/2006/main"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 xmlns:a="http://schemas.openxmlformats.org/drawingml/2006/main"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</a:theme>
</file>

<file path=ppt/theme/theme2.xml><?xml version="1.0" encoding="utf-8"?>
<a:theme xmlns:a="http://schemas.openxmlformats.org/drawingml/2006/main" name="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784a1"/>
      </a:accent1>
      <a:accent2>
        <a:srgbClr val="4784a1"/>
      </a:accent2>
      <a:accent3>
        <a:srgbClr val="4784a1"/>
      </a:accent3>
      <a:accent4>
        <a:srgbClr val="4784a1"/>
      </a:accent4>
      <a:accent5>
        <a:srgbClr val="4784a1"/>
      </a:accent5>
      <a:accent6>
        <a:srgbClr val="4784a1"/>
      </a:accent6>
      <a:hlink>
        <a:srgbClr val="3f3f3f"/>
      </a:hlink>
      <a:folHlink>
        <a:srgbClr val="3f3f3f"/>
      </a:folHlink>
    </a:clrScheme>
    <a:fontScheme name="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 xmlns:a="http://schemas.openxmlformats.org/drawingml/2006/main"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 xmlns:a="http://schemas.openxmlformats.org/drawingml/2006/main"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 xmlns:a="http://schemas.openxmlformats.org/drawingml/2006/main"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</a:theme>
</file>

<file path=ppt/theme/theme3.xml><?xml version="1.0" encoding="utf-8"?>
<a:theme xmlns:a="http://schemas.openxmlformats.org/drawingml/2006/main" name="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784a1"/>
      </a:accent1>
      <a:accent2>
        <a:srgbClr val="4784a1"/>
      </a:accent2>
      <a:accent3>
        <a:srgbClr val="4784a1"/>
      </a:accent3>
      <a:accent4>
        <a:srgbClr val="4784a1"/>
      </a:accent4>
      <a:accent5>
        <a:srgbClr val="4784a1"/>
      </a:accent5>
      <a:accent6>
        <a:srgbClr val="4784a1"/>
      </a:accent6>
      <a:hlink>
        <a:srgbClr val="3f3f3f"/>
      </a:hlink>
      <a:folHlink>
        <a:srgbClr val="3f3f3f"/>
      </a:folHlink>
    </a:clrScheme>
    <a:fontScheme name="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 xmlns:a="http://schemas.openxmlformats.org/drawingml/2006/main"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 xmlns:a="http://schemas.openxmlformats.org/drawingml/2006/main"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 xmlns:a="http://schemas.openxmlformats.org/drawingml/2006/main"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2" baseType="lpstr">
      <vt:lpstr>Office 테마</vt:lpstr>
      <vt:lpstr>슬라이드 1</vt:lpstr>
    </vt:vector>
  </TitlesOfParts>
  <Company>사이냅소프트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수슛슛(lisa9963)</cp:lastModifiedBy>
  <dcterms:modified xsi:type="dcterms:W3CDTF">2021-06-01T03:04:58Z</dcterms:modified>
</cp:coreProperties>
</file>